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1" r:id="rId4"/>
    <p:sldId id="267" r:id="rId5"/>
    <p:sldId id="268" r:id="rId6"/>
    <p:sldId id="272" r:id="rId7"/>
    <p:sldId id="269" r:id="rId8"/>
    <p:sldId id="270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DDA0-C3DA-460C-A7EE-619D43877C6A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374B4-2EA6-45BD-9933-7AE05E1F052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605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DDA0-C3DA-460C-A7EE-619D43877C6A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374B4-2EA6-45BD-9933-7AE05E1F052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802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DDA0-C3DA-460C-A7EE-619D43877C6A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374B4-2EA6-45BD-9933-7AE05E1F052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28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DDA0-C3DA-460C-A7EE-619D43877C6A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374B4-2EA6-45BD-9933-7AE05E1F052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892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DDA0-C3DA-460C-A7EE-619D43877C6A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374B4-2EA6-45BD-9933-7AE05E1F052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885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DDA0-C3DA-460C-A7EE-619D43877C6A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374B4-2EA6-45BD-9933-7AE05E1F052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54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DDA0-C3DA-460C-A7EE-619D43877C6A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374B4-2EA6-45BD-9933-7AE05E1F052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256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DDA0-C3DA-460C-A7EE-619D43877C6A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374B4-2EA6-45BD-9933-7AE05E1F052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4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DDA0-C3DA-460C-A7EE-619D43877C6A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374B4-2EA6-45BD-9933-7AE05E1F052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274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DDA0-C3DA-460C-A7EE-619D43877C6A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374B4-2EA6-45BD-9933-7AE05E1F052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515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DDA0-C3DA-460C-A7EE-619D43877C6A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374B4-2EA6-45BD-9933-7AE05E1F052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348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1DDA0-C3DA-460C-A7EE-619D43877C6A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374B4-2EA6-45BD-9933-7AE05E1F052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451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12176" y="984738"/>
            <a:ext cx="5284177" cy="2507640"/>
          </a:xfrm>
        </p:spPr>
        <p:txBody>
          <a:bodyPr>
            <a:normAutofit fontScale="90000"/>
          </a:bodyPr>
          <a:lstStyle/>
          <a:p>
            <a:r>
              <a:rPr lang="es-PE" dirty="0">
                <a:latin typeface="Arial" panose="020B0604020202020204" pitchFamily="34" charset="0"/>
                <a:cs typeface="Arial" panose="020B0604020202020204" pitchFamily="34" charset="0"/>
              </a:rPr>
              <a:t>Título de la investigación de tesis</a:t>
            </a:r>
            <a:br>
              <a:rPr lang="es-P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PE" sz="2000" dirty="0">
                <a:latin typeface="Arial" panose="020B0604020202020204" pitchFamily="34" charset="0"/>
                <a:cs typeface="Arial" panose="020B0604020202020204" pitchFamily="34" charset="0"/>
              </a:rPr>
              <a:t>para optar el grado de </a:t>
            </a:r>
            <a:r>
              <a:rPr lang="es-PE" sz="2000" dirty="0" err="1"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12176" y="3930162"/>
            <a:ext cx="5284177" cy="1437366"/>
          </a:xfrm>
        </p:spPr>
        <p:txBody>
          <a:bodyPr>
            <a:normAutofit/>
          </a:bodyPr>
          <a:lstStyle/>
          <a:p>
            <a:r>
              <a:rPr lang="es-PE" sz="2000" dirty="0">
                <a:latin typeface="Arial" panose="020B0604020202020204" pitchFamily="34" charset="0"/>
                <a:cs typeface="Arial" panose="020B0604020202020204" pitchFamily="34" charset="0"/>
              </a:rPr>
              <a:t>Nombre del graduando</a:t>
            </a:r>
          </a:p>
          <a:p>
            <a:endParaRPr lang="es-P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PE" sz="2000" dirty="0">
                <a:latin typeface="Arial" panose="020B0604020202020204" pitchFamily="34" charset="0"/>
                <a:cs typeface="Arial" panose="020B0604020202020204" pitchFamily="34" charset="0"/>
              </a:rPr>
              <a:t>Asesor de tesis</a:t>
            </a:r>
          </a:p>
          <a:p>
            <a:endParaRPr lang="es-PE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712175" y="5748338"/>
            <a:ext cx="5284177" cy="3780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2000" dirty="0">
                <a:latin typeface="Arial" panose="020B0604020202020204" pitchFamily="34" charset="0"/>
                <a:cs typeface="Arial" panose="020B0604020202020204" pitchFamily="34" charset="0"/>
              </a:rPr>
              <a:t>Lima, fecha de sustentación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BFE5B16-E711-CE69-BF3E-6C4457D3C8F9}"/>
              </a:ext>
            </a:extLst>
          </p:cNvPr>
          <p:cNvSpPr txBox="1"/>
          <p:nvPr/>
        </p:nvSpPr>
        <p:spPr>
          <a:xfrm>
            <a:off x="182880" y="182880"/>
            <a:ext cx="1448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PPT guía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3193465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683869" cy="1325563"/>
          </a:xfrm>
        </p:spPr>
        <p:txBody>
          <a:bodyPr/>
          <a:lstStyle/>
          <a:p>
            <a:r>
              <a:rPr lang="es-PE" dirty="0">
                <a:latin typeface="Arial" panose="020B0604020202020204" pitchFamily="34" charset="0"/>
                <a:cs typeface="Arial" panose="020B0604020202020204" pitchFamily="34" charset="0"/>
              </a:rPr>
              <a:t>Índice de exposición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s-ES" i="1" dirty="0">
                <a:latin typeface="Arial" panose="020B0604020202020204" pitchFamily="34" charset="0"/>
                <a:cs typeface="Arial" panose="020B0604020202020204" pitchFamily="34" charset="0"/>
              </a:rPr>
              <a:t>Planteamiento del problema y objetivo</a:t>
            </a:r>
          </a:p>
          <a:p>
            <a:pPr marL="514350" indent="-514350">
              <a:buAutoNum type="arabicPeriod"/>
            </a:pPr>
            <a:r>
              <a:rPr lang="es-ES" i="1" dirty="0">
                <a:latin typeface="Arial" panose="020B0604020202020204" pitchFamily="34" charset="0"/>
                <a:cs typeface="Arial" panose="020B0604020202020204" pitchFamily="34" charset="0"/>
              </a:rPr>
              <a:t>Subtema 1 o marco conceptual</a:t>
            </a:r>
          </a:p>
          <a:p>
            <a:pPr marL="514350" indent="-514350">
              <a:buAutoNum type="arabicPeriod"/>
            </a:pPr>
            <a:r>
              <a:rPr lang="es-ES" i="1" dirty="0">
                <a:latin typeface="Arial" panose="020B0604020202020204" pitchFamily="34" charset="0"/>
                <a:cs typeface="Arial" panose="020B0604020202020204" pitchFamily="34" charset="0"/>
              </a:rPr>
              <a:t>Subtema 2 o marco metodológico</a:t>
            </a:r>
          </a:p>
          <a:p>
            <a:pPr marL="514350" indent="-514350">
              <a:buAutoNum type="arabicPeriod"/>
            </a:pPr>
            <a:r>
              <a:rPr lang="es-ES" i="1" dirty="0">
                <a:latin typeface="Arial" panose="020B0604020202020204" pitchFamily="34" charset="0"/>
                <a:cs typeface="Arial" panose="020B0604020202020204" pitchFamily="34" charset="0"/>
              </a:rPr>
              <a:t>Subtema 3 o análisis</a:t>
            </a:r>
          </a:p>
          <a:p>
            <a:pPr marL="514350" indent="-514350">
              <a:buAutoNum type="arabicPeriod"/>
            </a:pPr>
            <a:r>
              <a:rPr lang="es-ES" i="1" dirty="0">
                <a:latin typeface="Arial" panose="020B0604020202020204" pitchFamily="34" charset="0"/>
                <a:cs typeface="Arial" panose="020B0604020202020204" pitchFamily="34" charset="0"/>
              </a:rPr>
              <a:t>Conclusiones</a:t>
            </a:r>
          </a:p>
          <a:p>
            <a:pPr marL="514350" indent="-514350">
              <a:buAutoNum type="arabicPeriod"/>
            </a:pPr>
            <a:r>
              <a:rPr lang="es-ES" i="1" dirty="0">
                <a:latin typeface="Arial" panose="020B0604020202020204" pitchFamily="34" charset="0"/>
                <a:cs typeface="Arial" panose="020B0604020202020204" pitchFamily="34" charset="0"/>
              </a:rPr>
              <a:t>Referencias</a:t>
            </a:r>
          </a:p>
        </p:txBody>
      </p:sp>
    </p:spTree>
    <p:extLst>
      <p:ext uri="{BB962C8B-B14F-4D97-AF65-F5344CB8AC3E}">
        <p14:creationId xmlns:p14="http://schemas.microsoft.com/office/powerpoint/2010/main" val="1915674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9DCC75-10AC-624D-DE6E-93BA62F31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1. Planteamiento del problema y objetivo</a:t>
            </a:r>
            <a:b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PE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B7EAED-00A6-4BF1-2A71-6A18E19156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2600" dirty="0">
                <a:latin typeface="Arial" panose="020B0604020202020204" pitchFamily="34" charset="0"/>
                <a:cs typeface="Arial" panose="020B0604020202020204" pitchFamily="34" charset="0"/>
              </a:rPr>
              <a:t>Contextualice. Coloque su objetivo. Justifique en su exposición por qué decidió emprender un tema de investigación como el presente. Adicionalmente, puede señalar algún antecedente de estudio. </a:t>
            </a:r>
            <a:endParaRPr lang="es-PE" sz="2600" dirty="0"/>
          </a:p>
          <a:p>
            <a:pPr algn="just"/>
            <a:r>
              <a:rPr lang="es-ES" sz="2600" dirty="0">
                <a:latin typeface="Arial" panose="020B0604020202020204" pitchFamily="34" charset="0"/>
                <a:cs typeface="Arial" panose="020B0604020202020204" pitchFamily="34" charset="0"/>
              </a:rPr>
              <a:t>Revise que todo su PPT se encuentre bien redactado (la ortografía, la puntuación, el uso del léxico formal, la sintaxis adecuada).</a:t>
            </a:r>
          </a:p>
          <a:p>
            <a:pPr algn="just"/>
            <a:r>
              <a:rPr lang="es-ES" sz="2600" dirty="0">
                <a:latin typeface="Arial" panose="020B0604020202020204" pitchFamily="34" charset="0"/>
                <a:cs typeface="Arial" panose="020B0604020202020204" pitchFamily="34" charset="0"/>
              </a:rPr>
              <a:t>Esta plantilla de PPT para sustentaciones de tesis sirve como guía. Puede hacer ajustes pertinentes según su estudio. Se sugiere mostrar antes su PPT a su asesor de tesis en su preparación para la sustentación.</a:t>
            </a:r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243722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48839B5B-C085-4A52-B731-0866D4C1E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824546" cy="1325563"/>
          </a:xfrm>
        </p:spPr>
        <p:txBody>
          <a:bodyPr/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2. Subtema 1 o marco conceptual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CAF18B25-0663-46D2-B0C9-F26AB46B3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634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Puede desarrollar las ideas o argumentos principales y secundarios necesarios de su subtema. Las tesis de Arte, Literatura y Filosofía suelen seguir este tipo de presentación de ideas. En otros casos, puede optar por mostrar el marco teórico, referencial o conceptual de la tesis, como suele suceder con las tesis de Lingüística o Comunicaciones.</a:t>
            </a:r>
          </a:p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Las ideas que registre pueden estar formadas en frases u oraciones. Si son frases, no coloque punto final. Si son oraciones, registre el punto. </a:t>
            </a:r>
          </a:p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Puede incorporar imágenes. Si coloca una, registre la fuente </a:t>
            </a:r>
            <a:r>
              <a:rPr lang="es-PE" dirty="0">
                <a:latin typeface="Arial" panose="020B0604020202020204" pitchFamily="34" charset="0"/>
                <a:cs typeface="Arial" panose="020B0604020202020204" pitchFamily="34" charset="0"/>
              </a:rPr>
              <a:t>en letra 9. </a:t>
            </a:r>
          </a:p>
          <a:p>
            <a:pPr algn="just"/>
            <a:r>
              <a:rPr lang="es-PE" dirty="0">
                <a:latin typeface="Arial" panose="020B0604020202020204" pitchFamily="34" charset="0"/>
                <a:cs typeface="Arial" panose="020B0604020202020204" pitchFamily="34" charset="0"/>
              </a:rPr>
              <a:t>Puede emplear alguna vista adicional de PPT. Calcule el número de vistas con el tiempo de exposición. Al graduando se le designa por lo general 20 a 25 minutos en total de exposición (realice la consulta al presidente del jurado).</a:t>
            </a:r>
          </a:p>
        </p:txBody>
      </p:sp>
    </p:spTree>
    <p:extLst>
      <p:ext uri="{BB962C8B-B14F-4D97-AF65-F5344CB8AC3E}">
        <p14:creationId xmlns:p14="http://schemas.microsoft.com/office/powerpoint/2010/main" val="266675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90C53DB5-685C-4113-A111-AA14D680E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842131" cy="1325563"/>
          </a:xfrm>
        </p:spPr>
        <p:txBody>
          <a:bodyPr/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3. Subtema 2 o marco metodológico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AFEE0F42-71E1-4C2C-B333-8E1A633825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Puede desarrollar las ideas o argumentos principales y secundarios necesarios de su subtema. Las tesis de Arte, Literatura y Filosofía suelen seguir este tipo de presentación de ideas. En otros casos, puede optar por mostrar el marco metodológico, como suele suceder con las tesis de Lingüística o Comunicaciones.</a:t>
            </a:r>
          </a:p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Las ideas que registre pueden estar formadas en frases u oraciones. Si son frases, no coloque punto final. Si son oraciones, registre el punto. </a:t>
            </a:r>
          </a:p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Puede incorporar imágenes. Si coloca una, registre la fuente </a:t>
            </a:r>
            <a:r>
              <a:rPr lang="es-PE" dirty="0">
                <a:latin typeface="Arial" panose="020B0604020202020204" pitchFamily="34" charset="0"/>
                <a:cs typeface="Arial" panose="020B0604020202020204" pitchFamily="34" charset="0"/>
              </a:rPr>
              <a:t>en letra 9. </a:t>
            </a:r>
          </a:p>
          <a:p>
            <a:pPr algn="just"/>
            <a:r>
              <a:rPr lang="es-PE" dirty="0">
                <a:latin typeface="Arial" panose="020B0604020202020204" pitchFamily="34" charset="0"/>
                <a:cs typeface="Arial" panose="020B0604020202020204" pitchFamily="34" charset="0"/>
              </a:rPr>
              <a:t>Puede emplear alguna vista adicional de PPT. Calcule el número de vistas con el tiempo de exposición. Al graduando se le designa por lo general 20 a 25 minutos en total de exposición (realice la consulta al presidente del jurado).</a:t>
            </a:r>
          </a:p>
          <a:p>
            <a:endParaRPr lang="es-P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630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689038-53F3-1E0F-5B6C-D13110E27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4. Subtema 3 o análisis</a:t>
            </a:r>
            <a:br>
              <a:rPr lang="es-ES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PE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61EDC2-36F7-2BB0-3D6B-8B6CF83FD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Puede desarrollar las ideas o argumentos principales y secundarios necesarios de su subtema. Las tesis de Arte, Literatura y Filosofía suelen seguir este tipo de presentación de ideas. En otros casos, puede optar por mostrar el análisis, como suele suceder con las tesis de Lingüística o Comunicaciones.</a:t>
            </a:r>
          </a:p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Las ideas que registre pueden estar formadas en frases u oraciones. Si son frases, no coloque punto final. Si son oraciones, registre el punto. </a:t>
            </a:r>
          </a:p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Puede incorporar imágenes. Si coloca una, registre la fuente </a:t>
            </a:r>
            <a:r>
              <a:rPr lang="es-PE" dirty="0">
                <a:latin typeface="Arial" panose="020B0604020202020204" pitchFamily="34" charset="0"/>
                <a:cs typeface="Arial" panose="020B0604020202020204" pitchFamily="34" charset="0"/>
              </a:rPr>
              <a:t>en letra 9. </a:t>
            </a:r>
          </a:p>
          <a:p>
            <a:pPr algn="just"/>
            <a:r>
              <a:rPr lang="es-PE" dirty="0">
                <a:latin typeface="Arial" panose="020B0604020202020204" pitchFamily="34" charset="0"/>
                <a:cs typeface="Arial" panose="020B0604020202020204" pitchFamily="34" charset="0"/>
              </a:rPr>
              <a:t>Puede emplear alguna vista adicional de PPT. Calcule el número de vistas con el tiempo de exposición. Al graduando se le designa por lo general 20 a 25 minutos en total de exposición (realice la consulta al presidente del jurado).</a:t>
            </a:r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73770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C3821ACF-881B-4903-A82A-21D20DD6D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833338" cy="1325563"/>
          </a:xfrm>
        </p:spPr>
        <p:txBody>
          <a:bodyPr/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5. Conclusiones</a:t>
            </a:r>
            <a:endParaRPr lang="es-P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7D18F762-3A73-469E-A69A-5E95E3E44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Muestre las conclusiones a las que arribó siguiendo el orden de sus objetivos, hipótesis o preguntas.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Podría añadir una reflexión o recomendación.</a:t>
            </a:r>
          </a:p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No escriba párrafos largos, sino oraciones o enunciados sencillos. En la tesis escrita se encuentra el desarrollo de sus ideas, esta exposición se trata de una síntesis. </a:t>
            </a:r>
            <a:endParaRPr lang="es-P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534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3E833161-389B-4FD0-BA36-A49E2732A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771792" cy="1325563"/>
          </a:xfrm>
        </p:spPr>
        <p:txBody>
          <a:bodyPr/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REFERENCIAS</a:t>
            </a:r>
            <a:endParaRPr lang="es-P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E831148D-F9C5-4C31-8FBD-AF02A163C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Coloque las referencias principales que usará en su exposición. No registre todas las de su tesis escrita.</a:t>
            </a:r>
            <a:endParaRPr lang="es-P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4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77006" y="3279532"/>
            <a:ext cx="10489224" cy="1039323"/>
          </a:xfrm>
        </p:spPr>
        <p:txBody>
          <a:bodyPr>
            <a:normAutofit fontScale="90000"/>
          </a:bodyPr>
          <a:lstStyle/>
          <a:p>
            <a:r>
              <a:rPr lang="es-PE" dirty="0">
                <a:latin typeface="Arial" panose="020B0604020202020204" pitchFamily="34" charset="0"/>
                <a:cs typeface="Arial" panose="020B0604020202020204" pitchFamily="34" charset="0"/>
              </a:rPr>
              <a:t>Título de la investigación de tesis </a:t>
            </a:r>
            <a:r>
              <a:rPr lang="es-PE" sz="2700" dirty="0">
                <a:latin typeface="Arial" panose="020B0604020202020204" pitchFamily="34" charset="0"/>
                <a:cs typeface="Arial" panose="020B0604020202020204" pitchFamily="34" charset="0"/>
              </a:rPr>
              <a:t>para optar el grado de </a:t>
            </a:r>
            <a:r>
              <a:rPr lang="es-PE" sz="2700" dirty="0" err="1"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  <a:endParaRPr lang="en-US" sz="2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77006" y="4457700"/>
            <a:ext cx="10489224" cy="378069"/>
          </a:xfrm>
        </p:spPr>
        <p:txBody>
          <a:bodyPr>
            <a:normAutofit/>
          </a:bodyPr>
          <a:lstStyle/>
          <a:p>
            <a:r>
              <a:rPr lang="es-PE" sz="2000" dirty="0">
                <a:latin typeface="Arial" panose="020B0604020202020204" pitchFamily="34" charset="0"/>
                <a:cs typeface="Arial" panose="020B0604020202020204" pitchFamily="34" charset="0"/>
              </a:rPr>
              <a:t>Nombre del graduando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677006" y="5871430"/>
            <a:ext cx="10489225" cy="5997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3200" dirty="0">
                <a:latin typeface="Arial" panose="020B0604020202020204" pitchFamily="34" charset="0"/>
                <a:cs typeface="Arial" panose="020B0604020202020204" pitchFamily="34" charset="0"/>
              </a:rPr>
              <a:t>Muchas gracias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1092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702</Words>
  <Application>Microsoft Office PowerPoint</Application>
  <PresentationFormat>Panorámica</PresentationFormat>
  <Paragraphs>41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de Office</vt:lpstr>
      <vt:lpstr>Título de la investigación de tesis para optar el grado de xxx</vt:lpstr>
      <vt:lpstr>Índice de exposición</vt:lpstr>
      <vt:lpstr>1. Planteamiento del problema y objetivo </vt:lpstr>
      <vt:lpstr>2. Subtema 1 o marco conceptual</vt:lpstr>
      <vt:lpstr>3. Subtema 2 o marco metodológico</vt:lpstr>
      <vt:lpstr>4. Subtema 3 o análisis </vt:lpstr>
      <vt:lpstr>5. Conclusiones</vt:lpstr>
      <vt:lpstr>REFERENCIAS</vt:lpstr>
      <vt:lpstr>Título de la investigación de tesis para optar el grado de xxx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10</cp:revision>
  <dcterms:created xsi:type="dcterms:W3CDTF">2022-07-20T13:46:06Z</dcterms:created>
  <dcterms:modified xsi:type="dcterms:W3CDTF">2022-08-02T17:14:06Z</dcterms:modified>
</cp:coreProperties>
</file>