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9" r:id="rId1"/>
  </p:sldMasterIdLst>
  <p:notesMasterIdLst>
    <p:notesMasterId r:id="rId19"/>
  </p:notesMasterIdLst>
  <p:sldIdLst>
    <p:sldId id="348" r:id="rId2"/>
    <p:sldId id="361" r:id="rId3"/>
    <p:sldId id="351" r:id="rId4"/>
    <p:sldId id="385" r:id="rId5"/>
    <p:sldId id="362" r:id="rId6"/>
    <p:sldId id="352" r:id="rId7"/>
    <p:sldId id="365" r:id="rId8"/>
    <p:sldId id="386" r:id="rId9"/>
    <p:sldId id="354" r:id="rId10"/>
    <p:sldId id="376" r:id="rId11"/>
    <p:sldId id="387" r:id="rId12"/>
    <p:sldId id="388" r:id="rId13"/>
    <p:sldId id="389" r:id="rId14"/>
    <p:sldId id="390" r:id="rId15"/>
    <p:sldId id="391" r:id="rId16"/>
    <p:sldId id="392" r:id="rId17"/>
    <p:sldId id="38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0033CC"/>
    <a:srgbClr val="6400A8"/>
    <a:srgbClr val="BDBDFF"/>
    <a:srgbClr val="9900FF"/>
    <a:srgbClr val="9999FF"/>
    <a:srgbClr val="003399"/>
    <a:srgbClr val="006600"/>
    <a:srgbClr val="CC00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86410" autoAdjust="0"/>
  </p:normalViewPr>
  <p:slideViewPr>
    <p:cSldViewPr>
      <p:cViewPr varScale="1">
        <p:scale>
          <a:sx n="46" d="100"/>
          <a:sy n="46" d="100"/>
        </p:scale>
        <p:origin x="-70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B24EE-DB0A-4298-BF35-161546C3B97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3042AA1-8673-41D3-941A-C1122D69C80D}">
      <dgm:prSet phldrT="[Texto]"/>
      <dgm:spPr>
        <a:solidFill>
          <a:srgbClr val="0099FF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es-PE" dirty="0"/>
        </a:p>
      </dgm:t>
    </dgm:pt>
    <dgm:pt modelId="{BB21E1C2-7071-4FFC-A270-9C0F21840792}" type="parTrans" cxnId="{B1E4FC94-0D14-4DDF-A70F-03E9F43427E5}">
      <dgm:prSet/>
      <dgm:spPr/>
      <dgm:t>
        <a:bodyPr/>
        <a:lstStyle/>
        <a:p>
          <a:endParaRPr lang="es-PE"/>
        </a:p>
      </dgm:t>
    </dgm:pt>
    <dgm:pt modelId="{F6C7F4FA-616A-44FD-9640-D41114AF8006}" type="sibTrans" cxnId="{B1E4FC94-0D14-4DDF-A70F-03E9F43427E5}">
      <dgm:prSet/>
      <dgm:spPr/>
      <dgm:t>
        <a:bodyPr/>
        <a:lstStyle/>
        <a:p>
          <a:endParaRPr lang="es-PE"/>
        </a:p>
      </dgm:t>
    </dgm:pt>
    <dgm:pt modelId="{1E14725D-C5BE-4CB6-AB4F-B4855901C892}">
      <dgm:prSet phldrT="[Texto]"/>
      <dgm:spPr/>
      <dgm:t>
        <a:bodyPr/>
        <a:lstStyle/>
        <a:p>
          <a:endParaRPr lang="es-PE" b="1" dirty="0" smtClean="0">
            <a:latin typeface="Georgia" panose="02040502050405020303" pitchFamily="18" charset="0"/>
          </a:endParaRPr>
        </a:p>
        <a:p>
          <a:r>
            <a:rPr lang="es-PE" b="1" dirty="0" smtClean="0">
              <a:latin typeface="Georgia" panose="02040502050405020303" pitchFamily="18" charset="0"/>
            </a:rPr>
            <a:t>Estándares básicos de calidad</a:t>
          </a:r>
          <a:endParaRPr lang="es-PE" dirty="0"/>
        </a:p>
      </dgm:t>
    </dgm:pt>
    <dgm:pt modelId="{D1FD8A30-17C2-4273-880C-9C3A48C2C990}" type="parTrans" cxnId="{57898321-3504-4124-9F06-DA7CB5A4A050}">
      <dgm:prSet/>
      <dgm:spPr/>
      <dgm:t>
        <a:bodyPr/>
        <a:lstStyle/>
        <a:p>
          <a:endParaRPr lang="es-PE"/>
        </a:p>
      </dgm:t>
    </dgm:pt>
    <dgm:pt modelId="{4CFBC29D-0F32-4ACC-A592-B4FB89618A82}" type="sibTrans" cxnId="{57898321-3504-4124-9F06-DA7CB5A4A050}">
      <dgm:prSet/>
      <dgm:spPr/>
      <dgm:t>
        <a:bodyPr/>
        <a:lstStyle/>
        <a:p>
          <a:endParaRPr lang="es-PE"/>
        </a:p>
      </dgm:t>
    </dgm:pt>
    <dgm:pt modelId="{E0022B1F-D8E8-4BB7-926F-EBEB7661095A}">
      <dgm:prSet phldrT="[Texto]"/>
      <dgm:spPr/>
      <dgm:t>
        <a:bodyPr/>
        <a:lstStyle/>
        <a:p>
          <a:endParaRPr lang="es-PE" b="1" dirty="0" smtClean="0">
            <a:latin typeface="Georgia" panose="02040502050405020303" pitchFamily="18" charset="0"/>
          </a:endParaRPr>
        </a:p>
        <a:p>
          <a:r>
            <a:rPr lang="es-PE" b="1" dirty="0" smtClean="0">
              <a:latin typeface="Georgia" panose="02040502050405020303" pitchFamily="18" charset="0"/>
            </a:rPr>
            <a:t>Búsqueda de la excelencia académica.</a:t>
          </a:r>
          <a:endParaRPr lang="es-PE" dirty="0"/>
        </a:p>
      </dgm:t>
    </dgm:pt>
    <dgm:pt modelId="{5E49735B-025E-46B8-9319-70ECF5FCEEB8}" type="parTrans" cxnId="{3DE69D8B-A3B9-4D22-A2BD-5DB1ADAE5226}">
      <dgm:prSet/>
      <dgm:spPr/>
      <dgm:t>
        <a:bodyPr/>
        <a:lstStyle/>
        <a:p>
          <a:endParaRPr lang="es-PE"/>
        </a:p>
      </dgm:t>
    </dgm:pt>
    <dgm:pt modelId="{578B202D-FCC6-4F32-9899-7450D26D74CE}" type="sibTrans" cxnId="{3DE69D8B-A3B9-4D22-A2BD-5DB1ADAE5226}">
      <dgm:prSet/>
      <dgm:spPr/>
      <dgm:t>
        <a:bodyPr/>
        <a:lstStyle/>
        <a:p>
          <a:endParaRPr lang="es-PE"/>
        </a:p>
      </dgm:t>
    </dgm:pt>
    <dgm:pt modelId="{45D63B4D-96DB-41DA-8DFC-CCD52B2776A9}">
      <dgm:prSet phldrT="[Texto]"/>
      <dgm:spPr>
        <a:solidFill>
          <a:srgbClr val="003399"/>
        </a:solidFill>
      </dgm:spPr>
      <dgm:t>
        <a:bodyPr/>
        <a:lstStyle/>
        <a:p>
          <a:endParaRPr lang="es-PE" dirty="0"/>
        </a:p>
      </dgm:t>
    </dgm:pt>
    <dgm:pt modelId="{5788263D-D1FA-4585-9D13-EB8E46998C81}" type="sibTrans" cxnId="{8ED90AF0-E789-44B4-B8C4-3A7C1A13B4D4}">
      <dgm:prSet/>
      <dgm:spPr/>
      <dgm:t>
        <a:bodyPr/>
        <a:lstStyle/>
        <a:p>
          <a:endParaRPr lang="es-PE"/>
        </a:p>
      </dgm:t>
    </dgm:pt>
    <dgm:pt modelId="{05A8DE96-577A-4D8B-ACD2-0D7F754A8839}" type="parTrans" cxnId="{8ED90AF0-E789-44B4-B8C4-3A7C1A13B4D4}">
      <dgm:prSet/>
      <dgm:spPr/>
      <dgm:t>
        <a:bodyPr/>
        <a:lstStyle/>
        <a:p>
          <a:endParaRPr lang="es-PE"/>
        </a:p>
      </dgm:t>
    </dgm:pt>
    <dgm:pt modelId="{FEC6DA31-251D-46DE-8C18-CE8DED6B7986}">
      <dgm:prSet phldrT="[Texto]"/>
      <dgm:spPr>
        <a:solidFill>
          <a:srgbClr val="3366FF"/>
        </a:solidFill>
      </dgm:spPr>
      <dgm:t>
        <a:bodyPr/>
        <a:lstStyle/>
        <a:p>
          <a:endParaRPr lang="es-PE" dirty="0"/>
        </a:p>
      </dgm:t>
    </dgm:pt>
    <dgm:pt modelId="{E59C46AD-CAD4-480D-9749-4B1A8C5E003B}" type="sibTrans" cxnId="{08A7C4D6-8979-456F-98BA-0F27A06680AA}">
      <dgm:prSet/>
      <dgm:spPr/>
      <dgm:t>
        <a:bodyPr/>
        <a:lstStyle/>
        <a:p>
          <a:endParaRPr lang="es-PE"/>
        </a:p>
      </dgm:t>
    </dgm:pt>
    <dgm:pt modelId="{2346391C-8127-48D2-92EA-50854B0CAE69}" type="parTrans" cxnId="{08A7C4D6-8979-456F-98BA-0F27A06680AA}">
      <dgm:prSet/>
      <dgm:spPr/>
      <dgm:t>
        <a:bodyPr/>
        <a:lstStyle/>
        <a:p>
          <a:endParaRPr lang="es-PE"/>
        </a:p>
      </dgm:t>
    </dgm:pt>
    <dgm:pt modelId="{690F3D6D-8808-4D9A-A90E-081BE9088ECB}">
      <dgm:prSet phldrT="[Texto]"/>
      <dgm:spPr/>
      <dgm:t>
        <a:bodyPr/>
        <a:lstStyle/>
        <a:p>
          <a:endParaRPr lang="es-PE" b="1" dirty="0" smtClean="0">
            <a:latin typeface="Georgia" panose="02040502050405020303" pitchFamily="18" charset="0"/>
          </a:endParaRPr>
        </a:p>
        <a:p>
          <a:r>
            <a:rPr lang="es-PE" b="1" dirty="0" smtClean="0">
              <a:latin typeface="Georgia" panose="02040502050405020303" pitchFamily="18" charset="0"/>
            </a:rPr>
            <a:t>Mejora continua</a:t>
          </a:r>
          <a:endParaRPr lang="es-PE" dirty="0"/>
        </a:p>
      </dgm:t>
    </dgm:pt>
    <dgm:pt modelId="{56D9C69F-294B-4E87-95E6-717A261E56D6}" type="sibTrans" cxnId="{DFE45ED6-3CDB-4F3E-A630-5EA0D8A11E23}">
      <dgm:prSet/>
      <dgm:spPr/>
      <dgm:t>
        <a:bodyPr/>
        <a:lstStyle/>
        <a:p>
          <a:endParaRPr lang="es-PE"/>
        </a:p>
      </dgm:t>
    </dgm:pt>
    <dgm:pt modelId="{C94A13D1-A75C-407F-9814-D87BE6EBF46B}" type="parTrans" cxnId="{DFE45ED6-3CDB-4F3E-A630-5EA0D8A11E23}">
      <dgm:prSet/>
      <dgm:spPr/>
      <dgm:t>
        <a:bodyPr/>
        <a:lstStyle/>
        <a:p>
          <a:endParaRPr lang="es-PE"/>
        </a:p>
      </dgm:t>
    </dgm:pt>
    <dgm:pt modelId="{C7359B1B-E10C-43DD-BF92-838232EB46DF}" type="pres">
      <dgm:prSet presAssocID="{132B24EE-DB0A-4298-BF35-161546C3B9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B7F32D-59EA-4477-88A2-7DFADE94CF53}" type="pres">
      <dgm:prSet presAssocID="{C3042AA1-8673-41D3-941A-C1122D69C80D}" presName="compositeNode" presStyleCnt="0">
        <dgm:presLayoutVars>
          <dgm:bulletEnabled val="1"/>
        </dgm:presLayoutVars>
      </dgm:prSet>
      <dgm:spPr/>
    </dgm:pt>
    <dgm:pt modelId="{A4725876-52FD-45DB-8B0E-F002BAE2F83B}" type="pres">
      <dgm:prSet presAssocID="{C3042AA1-8673-41D3-941A-C1122D69C80D}" presName="bgRect" presStyleLbl="node1" presStyleIdx="0" presStyleCnt="3" custScaleX="83221" custScaleY="49915" custLinFactNeighborX="-16" custLinFactNeighborY="-3477"/>
      <dgm:spPr/>
      <dgm:t>
        <a:bodyPr/>
        <a:lstStyle/>
        <a:p>
          <a:endParaRPr lang="es-PE"/>
        </a:p>
      </dgm:t>
    </dgm:pt>
    <dgm:pt modelId="{6337C624-3E86-4146-AE8C-A49ACB1511D3}" type="pres">
      <dgm:prSet presAssocID="{C3042AA1-8673-41D3-941A-C1122D69C80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D6A096B-E39D-4AE3-BA1C-F31CDFAB1C1F}" type="pres">
      <dgm:prSet presAssocID="{C3042AA1-8673-41D3-941A-C1122D69C80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AD89284-FD48-4659-A898-B75FD475B7A0}" type="pres">
      <dgm:prSet presAssocID="{F6C7F4FA-616A-44FD-9640-D41114AF8006}" presName="hSp" presStyleCnt="0"/>
      <dgm:spPr/>
    </dgm:pt>
    <dgm:pt modelId="{A68850B4-5866-4AF6-A4C4-9E293458BE13}" type="pres">
      <dgm:prSet presAssocID="{F6C7F4FA-616A-44FD-9640-D41114AF8006}" presName="vProcSp" presStyleCnt="0"/>
      <dgm:spPr/>
    </dgm:pt>
    <dgm:pt modelId="{D8831119-40EC-4AAF-9E84-4816BD4335BE}" type="pres">
      <dgm:prSet presAssocID="{F6C7F4FA-616A-44FD-9640-D41114AF8006}" presName="vSp1" presStyleCnt="0"/>
      <dgm:spPr/>
    </dgm:pt>
    <dgm:pt modelId="{32BB6B21-8E0A-4FE6-9C89-01FA292B7A15}" type="pres">
      <dgm:prSet presAssocID="{F6C7F4FA-616A-44FD-9640-D41114AF8006}" presName="simulatedConn" presStyleLbl="solidFgAcc1" presStyleIdx="0" presStyleCnt="2" custLinFactY="-200000" custLinFactNeighborX="-12565" custLinFactNeighborY="-263299"/>
      <dgm:spPr>
        <a:solidFill>
          <a:srgbClr val="C00000"/>
        </a:solidFill>
        <a:ln>
          <a:solidFill>
            <a:schemeClr val="tx1"/>
          </a:solidFill>
        </a:ln>
      </dgm:spPr>
    </dgm:pt>
    <dgm:pt modelId="{68BD70BE-EA58-4A17-9721-06A41A3B9683}" type="pres">
      <dgm:prSet presAssocID="{F6C7F4FA-616A-44FD-9640-D41114AF8006}" presName="vSp2" presStyleCnt="0"/>
      <dgm:spPr/>
    </dgm:pt>
    <dgm:pt modelId="{14926F21-407F-40C6-BB73-64CD0AEF551A}" type="pres">
      <dgm:prSet presAssocID="{F6C7F4FA-616A-44FD-9640-D41114AF8006}" presName="sibTrans" presStyleCnt="0"/>
      <dgm:spPr/>
    </dgm:pt>
    <dgm:pt modelId="{F5C8CD99-7FFA-47B6-A4AB-1261DA6B673A}" type="pres">
      <dgm:prSet presAssocID="{FEC6DA31-251D-46DE-8C18-CE8DED6B7986}" presName="compositeNode" presStyleCnt="0">
        <dgm:presLayoutVars>
          <dgm:bulletEnabled val="1"/>
        </dgm:presLayoutVars>
      </dgm:prSet>
      <dgm:spPr/>
    </dgm:pt>
    <dgm:pt modelId="{69E0F569-69FD-4296-A34C-0C8DBEACB87F}" type="pres">
      <dgm:prSet presAssocID="{FEC6DA31-251D-46DE-8C18-CE8DED6B7986}" presName="bgRect" presStyleLbl="node1" presStyleIdx="1" presStyleCnt="3" custScaleX="78796" custScaleY="70381" custLinFactNeighborX="1813" custLinFactNeighborY="-2410"/>
      <dgm:spPr/>
      <dgm:t>
        <a:bodyPr/>
        <a:lstStyle/>
        <a:p>
          <a:endParaRPr lang="es-PE"/>
        </a:p>
      </dgm:t>
    </dgm:pt>
    <dgm:pt modelId="{1661F39D-61B7-401C-8F26-6516D5F756D8}" type="pres">
      <dgm:prSet presAssocID="{FEC6DA31-251D-46DE-8C18-CE8DED6B798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EB625EC-6124-437B-9A9E-6B0361115391}" type="pres">
      <dgm:prSet presAssocID="{FEC6DA31-251D-46DE-8C18-CE8DED6B798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93251BF-2651-4E67-812A-815F050749B8}" type="pres">
      <dgm:prSet presAssocID="{E59C46AD-CAD4-480D-9749-4B1A8C5E003B}" presName="hSp" presStyleCnt="0"/>
      <dgm:spPr/>
    </dgm:pt>
    <dgm:pt modelId="{FEFA534C-1AB5-4736-8FBD-AA0A923B13C8}" type="pres">
      <dgm:prSet presAssocID="{E59C46AD-CAD4-480D-9749-4B1A8C5E003B}" presName="vProcSp" presStyleCnt="0"/>
      <dgm:spPr/>
    </dgm:pt>
    <dgm:pt modelId="{C8D1CFCD-856B-4B3D-8CFD-C7B929F2D5B5}" type="pres">
      <dgm:prSet presAssocID="{E59C46AD-CAD4-480D-9749-4B1A8C5E003B}" presName="vSp1" presStyleCnt="0"/>
      <dgm:spPr/>
    </dgm:pt>
    <dgm:pt modelId="{CCDCABB0-5C4C-43C2-931D-044F323CAF5C}" type="pres">
      <dgm:prSet presAssocID="{E59C46AD-CAD4-480D-9749-4B1A8C5E003B}" presName="simulatedConn" presStyleLbl="solidFgAcc1" presStyleIdx="1" presStyleCnt="2" custScaleY="95557" custLinFactY="-134975" custLinFactNeighborX="-5120" custLinFactNeighborY="-200000"/>
      <dgm:spPr>
        <a:solidFill>
          <a:srgbClr val="C00000"/>
        </a:solidFill>
        <a:ln>
          <a:solidFill>
            <a:schemeClr val="tx1"/>
          </a:solidFill>
        </a:ln>
      </dgm:spPr>
    </dgm:pt>
    <dgm:pt modelId="{42AAB13F-B9A9-4A66-8D24-CD13959CC495}" type="pres">
      <dgm:prSet presAssocID="{E59C46AD-CAD4-480D-9749-4B1A8C5E003B}" presName="vSp2" presStyleCnt="0"/>
      <dgm:spPr/>
    </dgm:pt>
    <dgm:pt modelId="{DDCCB1A1-B13E-482F-A73D-46FCEEADDEDC}" type="pres">
      <dgm:prSet presAssocID="{E59C46AD-CAD4-480D-9749-4B1A8C5E003B}" presName="sibTrans" presStyleCnt="0"/>
      <dgm:spPr/>
    </dgm:pt>
    <dgm:pt modelId="{8F33DB0E-496C-408B-B8E1-C23FCFE42060}" type="pres">
      <dgm:prSet presAssocID="{45D63B4D-96DB-41DA-8DFC-CCD52B2776A9}" presName="compositeNode" presStyleCnt="0">
        <dgm:presLayoutVars>
          <dgm:bulletEnabled val="1"/>
        </dgm:presLayoutVars>
      </dgm:prSet>
      <dgm:spPr/>
    </dgm:pt>
    <dgm:pt modelId="{5CC2BE0E-CAEA-4BAA-96A5-270C79C8C399}" type="pres">
      <dgm:prSet presAssocID="{45D63B4D-96DB-41DA-8DFC-CCD52B2776A9}" presName="bgRect" presStyleLbl="node1" presStyleIdx="2" presStyleCnt="3" custScaleX="86603" custScaleY="83645" custLinFactNeighborX="13" custLinFactNeighborY="-3477"/>
      <dgm:spPr/>
      <dgm:t>
        <a:bodyPr/>
        <a:lstStyle/>
        <a:p>
          <a:endParaRPr lang="es-PE"/>
        </a:p>
      </dgm:t>
    </dgm:pt>
    <dgm:pt modelId="{466B8BD9-5034-4B93-9A25-C0266DCFE98E}" type="pres">
      <dgm:prSet presAssocID="{45D63B4D-96DB-41DA-8DFC-CCD52B2776A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774D0F0-669A-4508-951C-ADE7C6B1E18E}" type="pres">
      <dgm:prSet presAssocID="{45D63B4D-96DB-41DA-8DFC-CCD52B2776A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1E4FC94-0D14-4DDF-A70F-03E9F43427E5}" srcId="{132B24EE-DB0A-4298-BF35-161546C3B972}" destId="{C3042AA1-8673-41D3-941A-C1122D69C80D}" srcOrd="0" destOrd="0" parTransId="{BB21E1C2-7071-4FFC-A270-9C0F21840792}" sibTransId="{F6C7F4FA-616A-44FD-9640-D41114AF8006}"/>
    <dgm:cxn modelId="{CDC3743D-A5AA-4005-AA80-CD787D8FBA66}" type="presOf" srcId="{FEC6DA31-251D-46DE-8C18-CE8DED6B7986}" destId="{69E0F569-69FD-4296-A34C-0C8DBEACB87F}" srcOrd="0" destOrd="0" presId="urn:microsoft.com/office/officeart/2005/8/layout/hProcess7"/>
    <dgm:cxn modelId="{355ACDAF-443E-4C85-932E-7E874AA3F499}" type="presOf" srcId="{690F3D6D-8808-4D9A-A90E-081BE9088ECB}" destId="{7EB625EC-6124-437B-9A9E-6B0361115391}" srcOrd="0" destOrd="0" presId="urn:microsoft.com/office/officeart/2005/8/layout/hProcess7"/>
    <dgm:cxn modelId="{CFF83BE7-D33F-4A06-890D-56F5701D4B48}" type="presOf" srcId="{1E14725D-C5BE-4CB6-AB4F-B4855901C892}" destId="{FD6A096B-E39D-4AE3-BA1C-F31CDFAB1C1F}" srcOrd="0" destOrd="0" presId="urn:microsoft.com/office/officeart/2005/8/layout/hProcess7"/>
    <dgm:cxn modelId="{57898321-3504-4124-9F06-DA7CB5A4A050}" srcId="{C3042AA1-8673-41D3-941A-C1122D69C80D}" destId="{1E14725D-C5BE-4CB6-AB4F-B4855901C892}" srcOrd="0" destOrd="0" parTransId="{D1FD8A30-17C2-4273-880C-9C3A48C2C990}" sibTransId="{4CFBC29D-0F32-4ACC-A592-B4FB89618A82}"/>
    <dgm:cxn modelId="{DFE45ED6-3CDB-4F3E-A630-5EA0D8A11E23}" srcId="{FEC6DA31-251D-46DE-8C18-CE8DED6B7986}" destId="{690F3D6D-8808-4D9A-A90E-081BE9088ECB}" srcOrd="0" destOrd="0" parTransId="{C94A13D1-A75C-407F-9814-D87BE6EBF46B}" sibTransId="{56D9C69F-294B-4E87-95E6-717A261E56D6}"/>
    <dgm:cxn modelId="{105B41FE-BE06-4C20-8BB5-F8FCA3568C3E}" type="presOf" srcId="{132B24EE-DB0A-4298-BF35-161546C3B972}" destId="{C7359B1B-E10C-43DD-BF92-838232EB46DF}" srcOrd="0" destOrd="0" presId="urn:microsoft.com/office/officeart/2005/8/layout/hProcess7"/>
    <dgm:cxn modelId="{28CE43F8-3247-405E-8B21-B045128877CE}" type="presOf" srcId="{FEC6DA31-251D-46DE-8C18-CE8DED6B7986}" destId="{1661F39D-61B7-401C-8F26-6516D5F756D8}" srcOrd="1" destOrd="0" presId="urn:microsoft.com/office/officeart/2005/8/layout/hProcess7"/>
    <dgm:cxn modelId="{06F747FC-D4C4-4CBC-BEFF-7169021AB0BC}" type="presOf" srcId="{C3042AA1-8673-41D3-941A-C1122D69C80D}" destId="{6337C624-3E86-4146-AE8C-A49ACB1511D3}" srcOrd="1" destOrd="0" presId="urn:microsoft.com/office/officeart/2005/8/layout/hProcess7"/>
    <dgm:cxn modelId="{C0D6C89B-7CE9-4EB9-8226-9FA8C33683F9}" type="presOf" srcId="{E0022B1F-D8E8-4BB7-926F-EBEB7661095A}" destId="{F774D0F0-669A-4508-951C-ADE7C6B1E18E}" srcOrd="0" destOrd="0" presId="urn:microsoft.com/office/officeart/2005/8/layout/hProcess7"/>
    <dgm:cxn modelId="{F9C9647E-427D-4799-BC58-FA599BED064E}" type="presOf" srcId="{45D63B4D-96DB-41DA-8DFC-CCD52B2776A9}" destId="{5CC2BE0E-CAEA-4BAA-96A5-270C79C8C399}" srcOrd="0" destOrd="0" presId="urn:microsoft.com/office/officeart/2005/8/layout/hProcess7"/>
    <dgm:cxn modelId="{0C859F85-1B6A-4647-9449-A8F9CBA37B73}" type="presOf" srcId="{45D63B4D-96DB-41DA-8DFC-CCD52B2776A9}" destId="{466B8BD9-5034-4B93-9A25-C0266DCFE98E}" srcOrd="1" destOrd="0" presId="urn:microsoft.com/office/officeart/2005/8/layout/hProcess7"/>
    <dgm:cxn modelId="{8ED90AF0-E789-44B4-B8C4-3A7C1A13B4D4}" srcId="{132B24EE-DB0A-4298-BF35-161546C3B972}" destId="{45D63B4D-96DB-41DA-8DFC-CCD52B2776A9}" srcOrd="2" destOrd="0" parTransId="{05A8DE96-577A-4D8B-ACD2-0D7F754A8839}" sibTransId="{5788263D-D1FA-4585-9D13-EB8E46998C81}"/>
    <dgm:cxn modelId="{08A7C4D6-8979-456F-98BA-0F27A06680AA}" srcId="{132B24EE-DB0A-4298-BF35-161546C3B972}" destId="{FEC6DA31-251D-46DE-8C18-CE8DED6B7986}" srcOrd="1" destOrd="0" parTransId="{2346391C-8127-48D2-92EA-50854B0CAE69}" sibTransId="{E59C46AD-CAD4-480D-9749-4B1A8C5E003B}"/>
    <dgm:cxn modelId="{7FF20388-5DD6-4989-9D3F-E450E6F5D3EA}" type="presOf" srcId="{C3042AA1-8673-41D3-941A-C1122D69C80D}" destId="{A4725876-52FD-45DB-8B0E-F002BAE2F83B}" srcOrd="0" destOrd="0" presId="urn:microsoft.com/office/officeart/2005/8/layout/hProcess7"/>
    <dgm:cxn modelId="{3DE69D8B-A3B9-4D22-A2BD-5DB1ADAE5226}" srcId="{45D63B4D-96DB-41DA-8DFC-CCD52B2776A9}" destId="{E0022B1F-D8E8-4BB7-926F-EBEB7661095A}" srcOrd="0" destOrd="0" parTransId="{5E49735B-025E-46B8-9319-70ECF5FCEEB8}" sibTransId="{578B202D-FCC6-4F32-9899-7450D26D74CE}"/>
    <dgm:cxn modelId="{71B758B1-C597-43BB-A61B-072609408647}" type="presParOf" srcId="{C7359B1B-E10C-43DD-BF92-838232EB46DF}" destId="{43B7F32D-59EA-4477-88A2-7DFADE94CF53}" srcOrd="0" destOrd="0" presId="urn:microsoft.com/office/officeart/2005/8/layout/hProcess7"/>
    <dgm:cxn modelId="{9C2FB2C7-DC7A-4419-AE9F-1E6CE96FA5C6}" type="presParOf" srcId="{43B7F32D-59EA-4477-88A2-7DFADE94CF53}" destId="{A4725876-52FD-45DB-8B0E-F002BAE2F83B}" srcOrd="0" destOrd="0" presId="urn:microsoft.com/office/officeart/2005/8/layout/hProcess7"/>
    <dgm:cxn modelId="{D8D48400-F15D-431F-8E91-68CBCC861494}" type="presParOf" srcId="{43B7F32D-59EA-4477-88A2-7DFADE94CF53}" destId="{6337C624-3E86-4146-AE8C-A49ACB1511D3}" srcOrd="1" destOrd="0" presId="urn:microsoft.com/office/officeart/2005/8/layout/hProcess7"/>
    <dgm:cxn modelId="{6C08B022-35DB-478D-BA58-64E65B903127}" type="presParOf" srcId="{43B7F32D-59EA-4477-88A2-7DFADE94CF53}" destId="{FD6A096B-E39D-4AE3-BA1C-F31CDFAB1C1F}" srcOrd="2" destOrd="0" presId="urn:microsoft.com/office/officeart/2005/8/layout/hProcess7"/>
    <dgm:cxn modelId="{391F41CF-C95F-4D3E-8E91-DC30F279CF16}" type="presParOf" srcId="{C7359B1B-E10C-43DD-BF92-838232EB46DF}" destId="{3AD89284-FD48-4659-A898-B75FD475B7A0}" srcOrd="1" destOrd="0" presId="urn:microsoft.com/office/officeart/2005/8/layout/hProcess7"/>
    <dgm:cxn modelId="{21659463-6CE3-4321-ADA4-BBD446EF82D4}" type="presParOf" srcId="{C7359B1B-E10C-43DD-BF92-838232EB46DF}" destId="{A68850B4-5866-4AF6-A4C4-9E293458BE13}" srcOrd="2" destOrd="0" presId="urn:microsoft.com/office/officeart/2005/8/layout/hProcess7"/>
    <dgm:cxn modelId="{14EE5CD1-1B8F-4340-9B60-B30460D9E9E2}" type="presParOf" srcId="{A68850B4-5866-4AF6-A4C4-9E293458BE13}" destId="{D8831119-40EC-4AAF-9E84-4816BD4335BE}" srcOrd="0" destOrd="0" presId="urn:microsoft.com/office/officeart/2005/8/layout/hProcess7"/>
    <dgm:cxn modelId="{4ADA27FF-D418-484C-A965-BE1200BE5EDA}" type="presParOf" srcId="{A68850B4-5866-4AF6-A4C4-9E293458BE13}" destId="{32BB6B21-8E0A-4FE6-9C89-01FA292B7A15}" srcOrd="1" destOrd="0" presId="urn:microsoft.com/office/officeart/2005/8/layout/hProcess7"/>
    <dgm:cxn modelId="{4050D493-6B75-4729-A17F-13DD5F496A50}" type="presParOf" srcId="{A68850B4-5866-4AF6-A4C4-9E293458BE13}" destId="{68BD70BE-EA58-4A17-9721-06A41A3B9683}" srcOrd="2" destOrd="0" presId="urn:microsoft.com/office/officeart/2005/8/layout/hProcess7"/>
    <dgm:cxn modelId="{5125829D-D056-45E1-A6E1-E1A30BD779E1}" type="presParOf" srcId="{C7359B1B-E10C-43DD-BF92-838232EB46DF}" destId="{14926F21-407F-40C6-BB73-64CD0AEF551A}" srcOrd="3" destOrd="0" presId="urn:microsoft.com/office/officeart/2005/8/layout/hProcess7"/>
    <dgm:cxn modelId="{831E17FF-EBB8-4F56-A369-742CDD19229A}" type="presParOf" srcId="{C7359B1B-E10C-43DD-BF92-838232EB46DF}" destId="{F5C8CD99-7FFA-47B6-A4AB-1261DA6B673A}" srcOrd="4" destOrd="0" presId="urn:microsoft.com/office/officeart/2005/8/layout/hProcess7"/>
    <dgm:cxn modelId="{E1820DEF-DDA9-40F2-88E4-553AB93EE0A2}" type="presParOf" srcId="{F5C8CD99-7FFA-47B6-A4AB-1261DA6B673A}" destId="{69E0F569-69FD-4296-A34C-0C8DBEACB87F}" srcOrd="0" destOrd="0" presId="urn:microsoft.com/office/officeart/2005/8/layout/hProcess7"/>
    <dgm:cxn modelId="{AE2D104D-DDB9-4FA1-B52E-DE06D47210EE}" type="presParOf" srcId="{F5C8CD99-7FFA-47B6-A4AB-1261DA6B673A}" destId="{1661F39D-61B7-401C-8F26-6516D5F756D8}" srcOrd="1" destOrd="0" presId="urn:microsoft.com/office/officeart/2005/8/layout/hProcess7"/>
    <dgm:cxn modelId="{A67C63BB-5A0A-4CD0-9F1B-2580CCB8E341}" type="presParOf" srcId="{F5C8CD99-7FFA-47B6-A4AB-1261DA6B673A}" destId="{7EB625EC-6124-437B-9A9E-6B0361115391}" srcOrd="2" destOrd="0" presId="urn:microsoft.com/office/officeart/2005/8/layout/hProcess7"/>
    <dgm:cxn modelId="{B021CE1E-A9A3-4394-9834-718F80A53128}" type="presParOf" srcId="{C7359B1B-E10C-43DD-BF92-838232EB46DF}" destId="{E93251BF-2651-4E67-812A-815F050749B8}" srcOrd="5" destOrd="0" presId="urn:microsoft.com/office/officeart/2005/8/layout/hProcess7"/>
    <dgm:cxn modelId="{EFF9A009-7ED3-4988-BDBF-DFD26A724DD1}" type="presParOf" srcId="{C7359B1B-E10C-43DD-BF92-838232EB46DF}" destId="{FEFA534C-1AB5-4736-8FBD-AA0A923B13C8}" srcOrd="6" destOrd="0" presId="urn:microsoft.com/office/officeart/2005/8/layout/hProcess7"/>
    <dgm:cxn modelId="{10F489A8-5ED8-4C09-87F4-1213C201362F}" type="presParOf" srcId="{FEFA534C-1AB5-4736-8FBD-AA0A923B13C8}" destId="{C8D1CFCD-856B-4B3D-8CFD-C7B929F2D5B5}" srcOrd="0" destOrd="0" presId="urn:microsoft.com/office/officeart/2005/8/layout/hProcess7"/>
    <dgm:cxn modelId="{B5A22BC5-670B-48FA-B596-86A8228B4157}" type="presParOf" srcId="{FEFA534C-1AB5-4736-8FBD-AA0A923B13C8}" destId="{CCDCABB0-5C4C-43C2-931D-044F323CAF5C}" srcOrd="1" destOrd="0" presId="urn:microsoft.com/office/officeart/2005/8/layout/hProcess7"/>
    <dgm:cxn modelId="{FD321982-562B-45C9-9AC4-6AB1F74E2B59}" type="presParOf" srcId="{FEFA534C-1AB5-4736-8FBD-AA0A923B13C8}" destId="{42AAB13F-B9A9-4A66-8D24-CD13959CC495}" srcOrd="2" destOrd="0" presId="urn:microsoft.com/office/officeart/2005/8/layout/hProcess7"/>
    <dgm:cxn modelId="{CCE34A31-C5E6-4383-B574-8B8D933F730E}" type="presParOf" srcId="{C7359B1B-E10C-43DD-BF92-838232EB46DF}" destId="{DDCCB1A1-B13E-482F-A73D-46FCEEADDEDC}" srcOrd="7" destOrd="0" presId="urn:microsoft.com/office/officeart/2005/8/layout/hProcess7"/>
    <dgm:cxn modelId="{3A4974D4-3CDF-4D70-A831-DDD67226B222}" type="presParOf" srcId="{C7359B1B-E10C-43DD-BF92-838232EB46DF}" destId="{8F33DB0E-496C-408B-B8E1-C23FCFE42060}" srcOrd="8" destOrd="0" presId="urn:microsoft.com/office/officeart/2005/8/layout/hProcess7"/>
    <dgm:cxn modelId="{05D0E25B-D072-48C5-916D-A920888BBF58}" type="presParOf" srcId="{8F33DB0E-496C-408B-B8E1-C23FCFE42060}" destId="{5CC2BE0E-CAEA-4BAA-96A5-270C79C8C399}" srcOrd="0" destOrd="0" presId="urn:microsoft.com/office/officeart/2005/8/layout/hProcess7"/>
    <dgm:cxn modelId="{F0D0BCB8-692D-4BF7-80EF-AC3971654640}" type="presParOf" srcId="{8F33DB0E-496C-408B-B8E1-C23FCFE42060}" destId="{466B8BD9-5034-4B93-9A25-C0266DCFE98E}" srcOrd="1" destOrd="0" presId="urn:microsoft.com/office/officeart/2005/8/layout/hProcess7"/>
    <dgm:cxn modelId="{A636878E-8774-4373-A97D-A957920637EE}" type="presParOf" srcId="{8F33DB0E-496C-408B-B8E1-C23FCFE42060}" destId="{F774D0F0-669A-4508-951C-ADE7C6B1E18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BBDAA-4112-4BFE-8A1A-E0FECF5A1F9E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354809C6-6996-4A32-9940-5D667B823FCE}">
      <dgm:prSet phldrT="[Texto]" custT="1"/>
      <dgm:spPr/>
      <dgm:t>
        <a:bodyPr/>
        <a:lstStyle/>
        <a:p>
          <a:r>
            <a:rPr lang="es-PE" sz="1800" dirty="0" smtClean="0"/>
            <a:t>Ley 30220, Ley Universitaria</a:t>
          </a:r>
          <a:endParaRPr lang="es-PE" sz="1800" dirty="0"/>
        </a:p>
      </dgm:t>
    </dgm:pt>
    <dgm:pt modelId="{61ACA6B0-56AE-438E-8858-3045845F8A84}" type="parTrans" cxnId="{67F59F87-9F48-49B2-9F7D-FA4322209FA1}">
      <dgm:prSet/>
      <dgm:spPr/>
      <dgm:t>
        <a:bodyPr/>
        <a:lstStyle/>
        <a:p>
          <a:endParaRPr lang="es-PE"/>
        </a:p>
      </dgm:t>
    </dgm:pt>
    <dgm:pt modelId="{1B905708-E2FA-4A7F-9456-F4904A6A263F}" type="sibTrans" cxnId="{67F59F87-9F48-49B2-9F7D-FA4322209FA1}">
      <dgm:prSet/>
      <dgm:spPr/>
      <dgm:t>
        <a:bodyPr/>
        <a:lstStyle/>
        <a:p>
          <a:endParaRPr lang="es-PE"/>
        </a:p>
      </dgm:t>
    </dgm:pt>
    <dgm:pt modelId="{930D9262-D961-4FF6-ABB6-2A66C11C8F80}">
      <dgm:prSet phldrT="[Texto]" custT="1"/>
      <dgm:spPr/>
      <dgm:t>
        <a:bodyPr/>
        <a:lstStyle/>
        <a:p>
          <a:r>
            <a:rPr lang="es-MX" sz="1800" dirty="0" smtClean="0"/>
            <a:t>Política de Aseguramiento de la Calidad de la Educación Universitaria</a:t>
          </a:r>
          <a:endParaRPr lang="es-PE" sz="1800" dirty="0"/>
        </a:p>
      </dgm:t>
    </dgm:pt>
    <dgm:pt modelId="{319B7627-7F41-4297-85DA-E2DEC980DFB5}" type="parTrans" cxnId="{87082918-206E-4B18-B21F-A74A5ACEAA23}">
      <dgm:prSet/>
      <dgm:spPr/>
      <dgm:t>
        <a:bodyPr/>
        <a:lstStyle/>
        <a:p>
          <a:endParaRPr lang="es-PE"/>
        </a:p>
      </dgm:t>
    </dgm:pt>
    <dgm:pt modelId="{196572BC-F839-46C8-9780-4897B6D2C857}" type="sibTrans" cxnId="{87082918-206E-4B18-B21F-A74A5ACEAA23}">
      <dgm:prSet/>
      <dgm:spPr/>
      <dgm:t>
        <a:bodyPr/>
        <a:lstStyle/>
        <a:p>
          <a:endParaRPr lang="es-PE"/>
        </a:p>
      </dgm:t>
    </dgm:pt>
    <dgm:pt modelId="{C6F2025D-E90F-4519-80C2-508FD40C2D1D}">
      <dgm:prSet phldrT="[Texto]" custT="1"/>
      <dgm:spPr/>
      <dgm:t>
        <a:bodyPr/>
        <a:lstStyle/>
        <a:p>
          <a:r>
            <a:rPr lang="es-MX" sz="1800" dirty="0" smtClean="0"/>
            <a:t>Modelo de Licenciamiento</a:t>
          </a:r>
          <a:endParaRPr lang="es-PE" sz="1800" dirty="0"/>
        </a:p>
      </dgm:t>
    </dgm:pt>
    <dgm:pt modelId="{88EF926E-BCCA-4E0F-B172-14454217FA97}" type="parTrans" cxnId="{42C2D5F4-A6F0-4A6E-BF58-EA97ED26A8F2}">
      <dgm:prSet/>
      <dgm:spPr/>
      <dgm:t>
        <a:bodyPr/>
        <a:lstStyle/>
        <a:p>
          <a:endParaRPr lang="es-PE"/>
        </a:p>
      </dgm:t>
    </dgm:pt>
    <dgm:pt modelId="{513760BE-2F8B-4AF3-AAA7-69EA6E65FEF9}" type="sibTrans" cxnId="{42C2D5F4-A6F0-4A6E-BF58-EA97ED26A8F2}">
      <dgm:prSet/>
      <dgm:spPr/>
      <dgm:t>
        <a:bodyPr/>
        <a:lstStyle/>
        <a:p>
          <a:endParaRPr lang="es-PE"/>
        </a:p>
      </dgm:t>
    </dgm:pt>
    <dgm:pt modelId="{3A6432FA-138E-4FD5-9026-0980B976D5E3}">
      <dgm:prSet phldrT="[Texto]" custT="1"/>
      <dgm:spPr/>
      <dgm:t>
        <a:bodyPr/>
        <a:lstStyle/>
        <a:p>
          <a:r>
            <a:rPr lang="es-PE" sz="1800" dirty="0" smtClean="0"/>
            <a:t>San Marcos presenta la solicitud de Licenciamiento Institucional</a:t>
          </a:r>
          <a:endParaRPr lang="es-PE" sz="1800" dirty="0"/>
        </a:p>
      </dgm:t>
    </dgm:pt>
    <dgm:pt modelId="{0739872C-CF14-4405-B5D6-C19A7F637A2E}" type="parTrans" cxnId="{36ED486C-1484-450E-A462-29B0DAA67189}">
      <dgm:prSet/>
      <dgm:spPr/>
      <dgm:t>
        <a:bodyPr/>
        <a:lstStyle/>
        <a:p>
          <a:endParaRPr lang="es-PE"/>
        </a:p>
      </dgm:t>
    </dgm:pt>
    <dgm:pt modelId="{80B02D38-EEBE-4333-AF4B-9B702A466935}" type="sibTrans" cxnId="{36ED486C-1484-450E-A462-29B0DAA67189}">
      <dgm:prSet/>
      <dgm:spPr/>
      <dgm:t>
        <a:bodyPr/>
        <a:lstStyle/>
        <a:p>
          <a:endParaRPr lang="es-PE"/>
        </a:p>
      </dgm:t>
    </dgm:pt>
    <dgm:pt modelId="{E2AD088D-C321-4BA0-8811-12C48828F88F}" type="pres">
      <dgm:prSet presAssocID="{445BBDAA-4112-4BFE-8A1A-E0FECF5A1F9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2C7D9EB-37D6-4FC2-ADFA-DCE5CAC72485}" type="pres">
      <dgm:prSet presAssocID="{445BBDAA-4112-4BFE-8A1A-E0FECF5A1F9E}" presName="arrow" presStyleLbl="bgShp" presStyleIdx="0" presStyleCnt="1" custScaleX="114168"/>
      <dgm:spPr/>
      <dgm:t>
        <a:bodyPr/>
        <a:lstStyle/>
        <a:p>
          <a:endParaRPr lang="es-PE"/>
        </a:p>
      </dgm:t>
    </dgm:pt>
    <dgm:pt modelId="{D767A927-22A1-4946-AE25-153E9B2C4D3E}" type="pres">
      <dgm:prSet presAssocID="{445BBDAA-4112-4BFE-8A1A-E0FECF5A1F9E}" presName="arrowDiagram4" presStyleCnt="0"/>
      <dgm:spPr/>
      <dgm:t>
        <a:bodyPr/>
        <a:lstStyle/>
        <a:p>
          <a:endParaRPr lang="es-PE"/>
        </a:p>
      </dgm:t>
    </dgm:pt>
    <dgm:pt modelId="{723B4C22-3173-426C-AA12-21C5956D618A}" type="pres">
      <dgm:prSet presAssocID="{354809C6-6996-4A32-9940-5D667B823FCE}" presName="bullet4a" presStyleLbl="node1" presStyleIdx="0" presStyleCnt="4" custLinFactY="-79975" custLinFactNeighborX="-26976" custLinFactNeighborY="-100000"/>
      <dgm:spPr/>
      <dgm:t>
        <a:bodyPr/>
        <a:lstStyle/>
        <a:p>
          <a:endParaRPr lang="es-PE"/>
        </a:p>
      </dgm:t>
    </dgm:pt>
    <dgm:pt modelId="{1340A279-F5FE-4C5E-8E3F-1D524949B667}" type="pres">
      <dgm:prSet presAssocID="{354809C6-6996-4A32-9940-5D667B823FCE}" presName="textBox4a" presStyleLbl="revTx" presStyleIdx="0" presStyleCnt="4" custScaleX="141853" custLinFactNeighborX="-55283" custLinFactNeighborY="400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F6DB7FF-B6E8-4033-A30F-F4BF1B203ACE}" type="pres">
      <dgm:prSet presAssocID="{930D9262-D961-4FF6-ABB6-2A66C11C8F80}" presName="bullet4b" presStyleLbl="node1" presStyleIdx="1" presStyleCnt="4"/>
      <dgm:spPr/>
      <dgm:t>
        <a:bodyPr/>
        <a:lstStyle/>
        <a:p>
          <a:endParaRPr lang="es-PE"/>
        </a:p>
      </dgm:t>
    </dgm:pt>
    <dgm:pt modelId="{B2C0EC9E-4485-47DC-AA43-46F085AADD3D}" type="pres">
      <dgm:prSet presAssocID="{930D9262-D961-4FF6-ABB6-2A66C11C8F80}" presName="textBox4b" presStyleLbl="revTx" presStyleIdx="1" presStyleCnt="4" custScaleX="124256" custScaleY="75677" custLinFactNeighborX="-1421" custLinFactNeighborY="325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D306B31-CFD3-451D-BCBE-8357814E759C}" type="pres">
      <dgm:prSet presAssocID="{C6F2025D-E90F-4519-80C2-508FD40C2D1D}" presName="bullet4c" presStyleLbl="node1" presStyleIdx="2" presStyleCnt="4" custLinFactNeighborX="30596" custLinFactNeighborY="-3095"/>
      <dgm:spPr/>
      <dgm:t>
        <a:bodyPr/>
        <a:lstStyle/>
        <a:p>
          <a:endParaRPr lang="es-PE"/>
        </a:p>
      </dgm:t>
    </dgm:pt>
    <dgm:pt modelId="{546A9612-5A47-45CE-8E71-D802260A28D3}" type="pres">
      <dgm:prSet presAssocID="{C6F2025D-E90F-4519-80C2-508FD40C2D1D}" presName="textBox4c" presStyleLbl="revTx" presStyleIdx="2" presStyleCnt="4" custScaleX="142072" custScaleY="27884" custLinFactNeighborX="15098" custLinFactNeighborY="-2471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09FD623-D75A-4490-BF25-62FE4C7E2B7A}" type="pres">
      <dgm:prSet presAssocID="{3A6432FA-138E-4FD5-9026-0980B976D5E3}" presName="bullet4d" presStyleLbl="node1" presStyleIdx="3" presStyleCnt="4"/>
      <dgm:spPr/>
      <dgm:t>
        <a:bodyPr/>
        <a:lstStyle/>
        <a:p>
          <a:endParaRPr lang="es-PE"/>
        </a:p>
      </dgm:t>
    </dgm:pt>
    <dgm:pt modelId="{CC3E7895-6AB6-4707-AE9B-508BE3BCB27E}" type="pres">
      <dgm:prSet presAssocID="{3A6432FA-138E-4FD5-9026-0980B976D5E3}" presName="textBox4d" presStyleLbl="revTx" presStyleIdx="3" presStyleCnt="4" custScaleX="133770" custScaleY="49995" custLinFactNeighborX="37526" custLinFactNeighborY="-2211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129F799-20F0-49B8-A42A-0174DBC11BB0}" type="presOf" srcId="{3A6432FA-138E-4FD5-9026-0980B976D5E3}" destId="{CC3E7895-6AB6-4707-AE9B-508BE3BCB27E}" srcOrd="0" destOrd="0" presId="urn:microsoft.com/office/officeart/2005/8/layout/arrow2"/>
    <dgm:cxn modelId="{9A01E2EA-CF25-4A90-BDD3-00D214ECB08F}" type="presOf" srcId="{354809C6-6996-4A32-9940-5D667B823FCE}" destId="{1340A279-F5FE-4C5E-8E3F-1D524949B667}" srcOrd="0" destOrd="0" presId="urn:microsoft.com/office/officeart/2005/8/layout/arrow2"/>
    <dgm:cxn modelId="{42C2D5F4-A6F0-4A6E-BF58-EA97ED26A8F2}" srcId="{445BBDAA-4112-4BFE-8A1A-E0FECF5A1F9E}" destId="{C6F2025D-E90F-4519-80C2-508FD40C2D1D}" srcOrd="2" destOrd="0" parTransId="{88EF926E-BCCA-4E0F-B172-14454217FA97}" sibTransId="{513760BE-2F8B-4AF3-AAA7-69EA6E65FEF9}"/>
    <dgm:cxn modelId="{67F59F87-9F48-49B2-9F7D-FA4322209FA1}" srcId="{445BBDAA-4112-4BFE-8A1A-E0FECF5A1F9E}" destId="{354809C6-6996-4A32-9940-5D667B823FCE}" srcOrd="0" destOrd="0" parTransId="{61ACA6B0-56AE-438E-8858-3045845F8A84}" sibTransId="{1B905708-E2FA-4A7F-9456-F4904A6A263F}"/>
    <dgm:cxn modelId="{C1772167-2D13-492D-B11F-86B6B0A3ADE0}" type="presOf" srcId="{930D9262-D961-4FF6-ABB6-2A66C11C8F80}" destId="{B2C0EC9E-4485-47DC-AA43-46F085AADD3D}" srcOrd="0" destOrd="0" presId="urn:microsoft.com/office/officeart/2005/8/layout/arrow2"/>
    <dgm:cxn modelId="{87082918-206E-4B18-B21F-A74A5ACEAA23}" srcId="{445BBDAA-4112-4BFE-8A1A-E0FECF5A1F9E}" destId="{930D9262-D961-4FF6-ABB6-2A66C11C8F80}" srcOrd="1" destOrd="0" parTransId="{319B7627-7F41-4297-85DA-E2DEC980DFB5}" sibTransId="{196572BC-F839-46C8-9780-4897B6D2C857}"/>
    <dgm:cxn modelId="{36ED486C-1484-450E-A462-29B0DAA67189}" srcId="{445BBDAA-4112-4BFE-8A1A-E0FECF5A1F9E}" destId="{3A6432FA-138E-4FD5-9026-0980B976D5E3}" srcOrd="3" destOrd="0" parTransId="{0739872C-CF14-4405-B5D6-C19A7F637A2E}" sibTransId="{80B02D38-EEBE-4333-AF4B-9B702A466935}"/>
    <dgm:cxn modelId="{1DF22FF2-F6D7-473D-B685-A373E6232FD8}" type="presOf" srcId="{C6F2025D-E90F-4519-80C2-508FD40C2D1D}" destId="{546A9612-5A47-45CE-8E71-D802260A28D3}" srcOrd="0" destOrd="0" presId="urn:microsoft.com/office/officeart/2005/8/layout/arrow2"/>
    <dgm:cxn modelId="{BDF42221-E6A2-49BE-8873-3D4F72DBF6F4}" type="presOf" srcId="{445BBDAA-4112-4BFE-8A1A-E0FECF5A1F9E}" destId="{E2AD088D-C321-4BA0-8811-12C48828F88F}" srcOrd="0" destOrd="0" presId="urn:microsoft.com/office/officeart/2005/8/layout/arrow2"/>
    <dgm:cxn modelId="{CF83AADB-3CB0-4A1F-B52D-22B0200BC028}" type="presParOf" srcId="{E2AD088D-C321-4BA0-8811-12C48828F88F}" destId="{22C7D9EB-37D6-4FC2-ADFA-DCE5CAC72485}" srcOrd="0" destOrd="0" presId="urn:microsoft.com/office/officeart/2005/8/layout/arrow2"/>
    <dgm:cxn modelId="{D53DB841-A4E8-4D6D-A268-9A4C77C91120}" type="presParOf" srcId="{E2AD088D-C321-4BA0-8811-12C48828F88F}" destId="{D767A927-22A1-4946-AE25-153E9B2C4D3E}" srcOrd="1" destOrd="0" presId="urn:microsoft.com/office/officeart/2005/8/layout/arrow2"/>
    <dgm:cxn modelId="{63D354FC-130C-425B-9C95-094029E29F32}" type="presParOf" srcId="{D767A927-22A1-4946-AE25-153E9B2C4D3E}" destId="{723B4C22-3173-426C-AA12-21C5956D618A}" srcOrd="0" destOrd="0" presId="urn:microsoft.com/office/officeart/2005/8/layout/arrow2"/>
    <dgm:cxn modelId="{B408B10B-970A-4518-807B-6D8E2A6B87E1}" type="presParOf" srcId="{D767A927-22A1-4946-AE25-153E9B2C4D3E}" destId="{1340A279-F5FE-4C5E-8E3F-1D524949B667}" srcOrd="1" destOrd="0" presId="urn:microsoft.com/office/officeart/2005/8/layout/arrow2"/>
    <dgm:cxn modelId="{4785F092-314B-4B39-A818-71E46E7D03A2}" type="presParOf" srcId="{D767A927-22A1-4946-AE25-153E9B2C4D3E}" destId="{AF6DB7FF-B6E8-4033-A30F-F4BF1B203ACE}" srcOrd="2" destOrd="0" presId="urn:microsoft.com/office/officeart/2005/8/layout/arrow2"/>
    <dgm:cxn modelId="{3C04CA4D-E871-46E9-867C-1604183EEC4D}" type="presParOf" srcId="{D767A927-22A1-4946-AE25-153E9B2C4D3E}" destId="{B2C0EC9E-4485-47DC-AA43-46F085AADD3D}" srcOrd="3" destOrd="0" presId="urn:microsoft.com/office/officeart/2005/8/layout/arrow2"/>
    <dgm:cxn modelId="{F3C2915C-3E2D-4B48-AF4B-F18FB2F8E0B0}" type="presParOf" srcId="{D767A927-22A1-4946-AE25-153E9B2C4D3E}" destId="{8D306B31-CFD3-451D-BCBE-8357814E759C}" srcOrd="4" destOrd="0" presId="urn:microsoft.com/office/officeart/2005/8/layout/arrow2"/>
    <dgm:cxn modelId="{A280CBBD-EAAD-4C13-844F-2AE092096F65}" type="presParOf" srcId="{D767A927-22A1-4946-AE25-153E9B2C4D3E}" destId="{546A9612-5A47-45CE-8E71-D802260A28D3}" srcOrd="5" destOrd="0" presId="urn:microsoft.com/office/officeart/2005/8/layout/arrow2"/>
    <dgm:cxn modelId="{3707FD2C-A59C-474A-89B6-528F46816FC3}" type="presParOf" srcId="{D767A927-22A1-4946-AE25-153E9B2C4D3E}" destId="{109FD623-D75A-4490-BF25-62FE4C7E2B7A}" srcOrd="6" destOrd="0" presId="urn:microsoft.com/office/officeart/2005/8/layout/arrow2"/>
    <dgm:cxn modelId="{0DD77EFE-62FD-4BF9-8B3D-A92AE8833634}" type="presParOf" srcId="{D767A927-22A1-4946-AE25-153E9B2C4D3E}" destId="{CC3E7895-6AB6-4707-AE9B-508BE3BCB27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DAF43-7FD9-4AE0-9397-165E24B6E2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914A8A26-BB02-4F44-A4A3-43A61BF062EC}">
      <dgm:prSet phldrT="[Texto]" custT="1"/>
      <dgm:spPr>
        <a:solidFill>
          <a:srgbClr val="CC0066"/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dirty="0" smtClean="0"/>
            <a:t>Información confiable y oportuna</a:t>
          </a:r>
          <a:endParaRPr lang="es-PE" sz="18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dirty="0"/>
        </a:p>
      </dgm:t>
    </dgm:pt>
    <dgm:pt modelId="{6D3918D0-06E2-4F30-9F39-98DA82496CE1}" type="parTrans" cxnId="{6F36496D-C4A1-4785-96B8-87ECE75DFA99}">
      <dgm:prSet/>
      <dgm:spPr/>
      <dgm:t>
        <a:bodyPr/>
        <a:lstStyle/>
        <a:p>
          <a:endParaRPr lang="es-PE"/>
        </a:p>
      </dgm:t>
    </dgm:pt>
    <dgm:pt modelId="{A75D05A8-0E4F-4B18-9230-7037546694D6}" type="sibTrans" cxnId="{6F36496D-C4A1-4785-96B8-87ECE75DFA99}">
      <dgm:prSet/>
      <dgm:spPr/>
      <dgm:t>
        <a:bodyPr/>
        <a:lstStyle/>
        <a:p>
          <a:endParaRPr lang="es-PE"/>
        </a:p>
      </dgm:t>
    </dgm:pt>
    <dgm:pt modelId="{7F50437B-E30D-4CBE-BFD6-5C9AB1F227BC}">
      <dgm:prSet phldrT="[Texto]" custT="1"/>
      <dgm:spPr>
        <a:solidFill>
          <a:srgbClr val="FF0000"/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dirty="0" smtClean="0"/>
            <a:t>Fomento de la calidad</a:t>
          </a:r>
          <a:endParaRPr lang="es-PE" sz="18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dirty="0"/>
        </a:p>
      </dgm:t>
    </dgm:pt>
    <dgm:pt modelId="{70BA45F8-F46B-44F2-B286-9C2237C67A8A}" type="parTrans" cxnId="{719BF4EF-1ED3-463D-BC9A-496C95A0DA35}">
      <dgm:prSet/>
      <dgm:spPr/>
      <dgm:t>
        <a:bodyPr/>
        <a:lstStyle/>
        <a:p>
          <a:endParaRPr lang="es-PE"/>
        </a:p>
      </dgm:t>
    </dgm:pt>
    <dgm:pt modelId="{EFC8AA25-C4A8-4D99-A5E5-808DC5131C16}" type="sibTrans" cxnId="{719BF4EF-1ED3-463D-BC9A-496C95A0DA35}">
      <dgm:prSet/>
      <dgm:spPr/>
      <dgm:t>
        <a:bodyPr/>
        <a:lstStyle/>
        <a:p>
          <a:endParaRPr lang="es-PE"/>
        </a:p>
      </dgm:t>
    </dgm:pt>
    <dgm:pt modelId="{D5E51BEC-B509-46B2-9F31-649A020B8AEB}">
      <dgm:prSet phldrT="[Texto]" custT="1"/>
      <dgm:spPr>
        <a:solidFill>
          <a:srgbClr val="00B0F0"/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dirty="0" smtClean="0"/>
            <a:t>Acreditación para la mejora continua</a:t>
          </a:r>
          <a:endParaRPr lang="es-PE" sz="18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dirty="0"/>
        </a:p>
      </dgm:t>
    </dgm:pt>
    <dgm:pt modelId="{AB0058C1-037C-4539-98A2-DA7B51065180}" type="parTrans" cxnId="{CD50CB74-7FCA-4EA4-8E30-7F7CAA78304F}">
      <dgm:prSet/>
      <dgm:spPr/>
      <dgm:t>
        <a:bodyPr/>
        <a:lstStyle/>
        <a:p>
          <a:endParaRPr lang="es-PE"/>
        </a:p>
      </dgm:t>
    </dgm:pt>
    <dgm:pt modelId="{97827E57-E7DD-4CDD-8BFA-154F070F0A67}" type="sibTrans" cxnId="{CD50CB74-7FCA-4EA4-8E30-7F7CAA78304F}">
      <dgm:prSet/>
      <dgm:spPr/>
      <dgm:t>
        <a:bodyPr/>
        <a:lstStyle/>
        <a:p>
          <a:endParaRPr lang="es-PE"/>
        </a:p>
      </dgm:t>
    </dgm:pt>
    <dgm:pt modelId="{AFAC7965-D1B7-4B26-9E91-714676FF3177}">
      <dgm:prSet custT="1"/>
      <dgm:spPr>
        <a:solidFill>
          <a:srgbClr val="632B8D"/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PE" sz="1800" b="1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dirty="0" smtClean="0"/>
            <a:t>Licenciamiento como garantía de condiciones básicas de calidad </a:t>
          </a:r>
          <a:endParaRPr lang="es-PE" sz="18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dirty="0"/>
        </a:p>
      </dgm:t>
    </dgm:pt>
    <dgm:pt modelId="{5342A82D-B5EC-4CEF-9CAA-A61040AD7FF6}" type="parTrans" cxnId="{86280746-6723-4092-8961-7FCF8AF3FBAC}">
      <dgm:prSet/>
      <dgm:spPr/>
      <dgm:t>
        <a:bodyPr/>
        <a:lstStyle/>
        <a:p>
          <a:endParaRPr lang="es-PE"/>
        </a:p>
      </dgm:t>
    </dgm:pt>
    <dgm:pt modelId="{FD02D1E2-1794-4DA1-B86E-B59845C1A33F}" type="sibTrans" cxnId="{86280746-6723-4092-8961-7FCF8AF3FBAC}">
      <dgm:prSet/>
      <dgm:spPr/>
      <dgm:t>
        <a:bodyPr/>
        <a:lstStyle/>
        <a:p>
          <a:endParaRPr lang="es-PE"/>
        </a:p>
      </dgm:t>
    </dgm:pt>
    <dgm:pt modelId="{BB1BE1F2-1EC2-4391-A924-D7592FE72D6D}" type="pres">
      <dgm:prSet presAssocID="{F23DAF43-7FD9-4AE0-9397-165E24B6E2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57EF2B-3E0E-4E5C-A0DB-8FFAFF2B9820}" type="pres">
      <dgm:prSet presAssocID="{914A8A26-BB02-4F44-A4A3-43A61BF062EC}" presName="parentLin" presStyleCnt="0"/>
      <dgm:spPr/>
    </dgm:pt>
    <dgm:pt modelId="{16E10134-3B8C-4529-A56F-97D425554E57}" type="pres">
      <dgm:prSet presAssocID="{914A8A26-BB02-4F44-A4A3-43A61BF062EC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77F81F0E-6D2C-4DC4-BAE2-82D48DFABE9A}" type="pres">
      <dgm:prSet presAssocID="{914A8A26-BB02-4F44-A4A3-43A61BF062EC}" presName="parentText" presStyleLbl="node1" presStyleIdx="0" presStyleCnt="4" custScaleX="123070" custLinFactNeighborX="2262" custLinFactNeighborY="121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EB3E97-479C-4636-9253-F0203E5417F6}" type="pres">
      <dgm:prSet presAssocID="{914A8A26-BB02-4F44-A4A3-43A61BF062EC}" presName="negativeSpace" presStyleCnt="0"/>
      <dgm:spPr/>
    </dgm:pt>
    <dgm:pt modelId="{064DE9DD-2469-428E-8C40-44437B9B337E}" type="pres">
      <dgm:prSet presAssocID="{914A8A26-BB02-4F44-A4A3-43A61BF062EC}" presName="childText" presStyleLbl="conFgAcc1" presStyleIdx="0" presStyleCnt="4">
        <dgm:presLayoutVars>
          <dgm:bulletEnabled val="1"/>
        </dgm:presLayoutVars>
      </dgm:prSet>
      <dgm:spPr/>
    </dgm:pt>
    <dgm:pt modelId="{3EDD1405-8595-44A7-9490-CAB7A7CA004E}" type="pres">
      <dgm:prSet presAssocID="{A75D05A8-0E4F-4B18-9230-7037546694D6}" presName="spaceBetweenRectangles" presStyleCnt="0"/>
      <dgm:spPr/>
    </dgm:pt>
    <dgm:pt modelId="{87702691-6220-4B5C-8A85-588D161531F0}" type="pres">
      <dgm:prSet presAssocID="{7F50437B-E30D-4CBE-BFD6-5C9AB1F227BC}" presName="parentLin" presStyleCnt="0"/>
      <dgm:spPr/>
    </dgm:pt>
    <dgm:pt modelId="{BEFBEC70-BA09-400F-8057-1F284CE859D2}" type="pres">
      <dgm:prSet presAssocID="{7F50437B-E30D-4CBE-BFD6-5C9AB1F227BC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1C18E8CA-11AE-4D3F-9222-F6D1BD20E1B6}" type="pres">
      <dgm:prSet presAssocID="{7F50437B-E30D-4CBE-BFD6-5C9AB1F227BC}" presName="parentText" presStyleLbl="node1" presStyleIdx="1" presStyleCnt="4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D5D29F-E052-4417-969A-A39E08015D7E}" type="pres">
      <dgm:prSet presAssocID="{7F50437B-E30D-4CBE-BFD6-5C9AB1F227BC}" presName="negativeSpace" presStyleCnt="0"/>
      <dgm:spPr/>
    </dgm:pt>
    <dgm:pt modelId="{D1578EE3-7C98-4474-B687-B7C993594DBA}" type="pres">
      <dgm:prSet presAssocID="{7F50437B-E30D-4CBE-BFD6-5C9AB1F227BC}" presName="childText" presStyleLbl="conFgAcc1" presStyleIdx="1" presStyleCnt="4">
        <dgm:presLayoutVars>
          <dgm:bulletEnabled val="1"/>
        </dgm:presLayoutVars>
      </dgm:prSet>
      <dgm:spPr/>
    </dgm:pt>
    <dgm:pt modelId="{99895306-F69D-4353-AFA2-7E4B8D6BDCC6}" type="pres">
      <dgm:prSet presAssocID="{EFC8AA25-C4A8-4D99-A5E5-808DC5131C16}" presName="spaceBetweenRectangles" presStyleCnt="0"/>
      <dgm:spPr/>
    </dgm:pt>
    <dgm:pt modelId="{958C8AD4-7BC4-4F82-B5B4-6EC08F453D2A}" type="pres">
      <dgm:prSet presAssocID="{D5E51BEC-B509-46B2-9F31-649A020B8AEB}" presName="parentLin" presStyleCnt="0"/>
      <dgm:spPr/>
    </dgm:pt>
    <dgm:pt modelId="{33FCA25B-DABC-4113-9F5B-92BDF5E8DC71}" type="pres">
      <dgm:prSet presAssocID="{D5E51BEC-B509-46B2-9F31-649A020B8AEB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EA02447F-5431-4FC9-BA1C-FAFDA943E590}" type="pres">
      <dgm:prSet presAssocID="{D5E51BEC-B509-46B2-9F31-649A020B8AEB}" presName="parentText" presStyleLbl="node1" presStyleIdx="2" presStyleCnt="4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F86F9A-7CC0-469E-AF16-D6C79A51BB04}" type="pres">
      <dgm:prSet presAssocID="{D5E51BEC-B509-46B2-9F31-649A020B8AEB}" presName="negativeSpace" presStyleCnt="0"/>
      <dgm:spPr/>
    </dgm:pt>
    <dgm:pt modelId="{339D7BB2-7CCA-44BC-8021-DDB1A2DC3CF2}" type="pres">
      <dgm:prSet presAssocID="{D5E51BEC-B509-46B2-9F31-649A020B8AEB}" presName="childText" presStyleLbl="conFgAcc1" presStyleIdx="2" presStyleCnt="4">
        <dgm:presLayoutVars>
          <dgm:bulletEnabled val="1"/>
        </dgm:presLayoutVars>
      </dgm:prSet>
      <dgm:spPr/>
    </dgm:pt>
    <dgm:pt modelId="{5741B253-2EAF-4997-8108-71DEE0BD00CE}" type="pres">
      <dgm:prSet presAssocID="{97827E57-E7DD-4CDD-8BFA-154F070F0A67}" presName="spaceBetweenRectangles" presStyleCnt="0"/>
      <dgm:spPr/>
    </dgm:pt>
    <dgm:pt modelId="{99F0FB18-D710-4C2D-A73E-819A1E431263}" type="pres">
      <dgm:prSet presAssocID="{AFAC7965-D1B7-4B26-9E91-714676FF3177}" presName="parentLin" presStyleCnt="0"/>
      <dgm:spPr/>
    </dgm:pt>
    <dgm:pt modelId="{CE44588E-DC12-4E11-8002-3B6035AC109A}" type="pres">
      <dgm:prSet presAssocID="{AFAC7965-D1B7-4B26-9E91-714676FF3177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2E1B6B97-AC23-4FBC-BCA9-94CB68A4BA9F}" type="pres">
      <dgm:prSet presAssocID="{AFAC7965-D1B7-4B26-9E91-714676FF3177}" presName="parentText" presStyleLbl="node1" presStyleIdx="3" presStyleCnt="4" custScaleX="119695" custScaleY="11208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F0746D-5723-4E16-B4BA-727FDAE9B8A7}" type="pres">
      <dgm:prSet presAssocID="{AFAC7965-D1B7-4B26-9E91-714676FF3177}" presName="negativeSpace" presStyleCnt="0"/>
      <dgm:spPr/>
    </dgm:pt>
    <dgm:pt modelId="{EC5354C6-748A-44FE-B6BF-89548FCC0430}" type="pres">
      <dgm:prSet presAssocID="{AFAC7965-D1B7-4B26-9E91-714676FF317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280746-6723-4092-8961-7FCF8AF3FBAC}" srcId="{F23DAF43-7FD9-4AE0-9397-165E24B6E298}" destId="{AFAC7965-D1B7-4B26-9E91-714676FF3177}" srcOrd="3" destOrd="0" parTransId="{5342A82D-B5EC-4CEF-9CAA-A61040AD7FF6}" sibTransId="{FD02D1E2-1794-4DA1-B86E-B59845C1A33F}"/>
    <dgm:cxn modelId="{65A4DE54-6B95-4269-B189-1FF4F4AD64BF}" type="presOf" srcId="{F23DAF43-7FD9-4AE0-9397-165E24B6E298}" destId="{BB1BE1F2-1EC2-4391-A924-D7592FE72D6D}" srcOrd="0" destOrd="0" presId="urn:microsoft.com/office/officeart/2005/8/layout/list1"/>
    <dgm:cxn modelId="{3AEA25AB-C447-4E13-B8E6-A6F2D838A348}" type="presOf" srcId="{AFAC7965-D1B7-4B26-9E91-714676FF3177}" destId="{CE44588E-DC12-4E11-8002-3B6035AC109A}" srcOrd="0" destOrd="0" presId="urn:microsoft.com/office/officeart/2005/8/layout/list1"/>
    <dgm:cxn modelId="{8B2BE452-4EC6-438E-8769-91546B867FFE}" type="presOf" srcId="{914A8A26-BB02-4F44-A4A3-43A61BF062EC}" destId="{77F81F0E-6D2C-4DC4-BAE2-82D48DFABE9A}" srcOrd="1" destOrd="0" presId="urn:microsoft.com/office/officeart/2005/8/layout/list1"/>
    <dgm:cxn modelId="{986C0529-24C5-4B67-934C-1BCA37318431}" type="presOf" srcId="{AFAC7965-D1B7-4B26-9E91-714676FF3177}" destId="{2E1B6B97-AC23-4FBC-BCA9-94CB68A4BA9F}" srcOrd="1" destOrd="0" presId="urn:microsoft.com/office/officeart/2005/8/layout/list1"/>
    <dgm:cxn modelId="{6F36496D-C4A1-4785-96B8-87ECE75DFA99}" srcId="{F23DAF43-7FD9-4AE0-9397-165E24B6E298}" destId="{914A8A26-BB02-4F44-A4A3-43A61BF062EC}" srcOrd="0" destOrd="0" parTransId="{6D3918D0-06E2-4F30-9F39-98DA82496CE1}" sibTransId="{A75D05A8-0E4F-4B18-9230-7037546694D6}"/>
    <dgm:cxn modelId="{96F15BB6-C641-4E27-8B49-263B19E4317F}" type="presOf" srcId="{914A8A26-BB02-4F44-A4A3-43A61BF062EC}" destId="{16E10134-3B8C-4529-A56F-97D425554E57}" srcOrd="0" destOrd="0" presId="urn:microsoft.com/office/officeart/2005/8/layout/list1"/>
    <dgm:cxn modelId="{CD50CB74-7FCA-4EA4-8E30-7F7CAA78304F}" srcId="{F23DAF43-7FD9-4AE0-9397-165E24B6E298}" destId="{D5E51BEC-B509-46B2-9F31-649A020B8AEB}" srcOrd="2" destOrd="0" parTransId="{AB0058C1-037C-4539-98A2-DA7B51065180}" sibTransId="{97827E57-E7DD-4CDD-8BFA-154F070F0A67}"/>
    <dgm:cxn modelId="{719BF4EF-1ED3-463D-BC9A-496C95A0DA35}" srcId="{F23DAF43-7FD9-4AE0-9397-165E24B6E298}" destId="{7F50437B-E30D-4CBE-BFD6-5C9AB1F227BC}" srcOrd="1" destOrd="0" parTransId="{70BA45F8-F46B-44F2-B286-9C2237C67A8A}" sibTransId="{EFC8AA25-C4A8-4D99-A5E5-808DC5131C16}"/>
    <dgm:cxn modelId="{083A2513-9C46-4E7B-9FF8-8860A20CAB64}" type="presOf" srcId="{D5E51BEC-B509-46B2-9F31-649A020B8AEB}" destId="{EA02447F-5431-4FC9-BA1C-FAFDA943E590}" srcOrd="1" destOrd="0" presId="urn:microsoft.com/office/officeart/2005/8/layout/list1"/>
    <dgm:cxn modelId="{2416B723-8E69-4E6D-8D75-C8B25202532D}" type="presOf" srcId="{7F50437B-E30D-4CBE-BFD6-5C9AB1F227BC}" destId="{1C18E8CA-11AE-4D3F-9222-F6D1BD20E1B6}" srcOrd="1" destOrd="0" presId="urn:microsoft.com/office/officeart/2005/8/layout/list1"/>
    <dgm:cxn modelId="{2E68B12D-4803-43FA-A66B-A7F9F3B7ECFF}" type="presOf" srcId="{7F50437B-E30D-4CBE-BFD6-5C9AB1F227BC}" destId="{BEFBEC70-BA09-400F-8057-1F284CE859D2}" srcOrd="0" destOrd="0" presId="urn:microsoft.com/office/officeart/2005/8/layout/list1"/>
    <dgm:cxn modelId="{FB0671E6-0D96-4989-9363-D867C3F6C1C2}" type="presOf" srcId="{D5E51BEC-B509-46B2-9F31-649A020B8AEB}" destId="{33FCA25B-DABC-4113-9F5B-92BDF5E8DC71}" srcOrd="0" destOrd="0" presId="urn:microsoft.com/office/officeart/2005/8/layout/list1"/>
    <dgm:cxn modelId="{5D72488E-5F82-415B-97C9-5304CD6710CB}" type="presParOf" srcId="{BB1BE1F2-1EC2-4391-A924-D7592FE72D6D}" destId="{5657EF2B-3E0E-4E5C-A0DB-8FFAFF2B9820}" srcOrd="0" destOrd="0" presId="urn:microsoft.com/office/officeart/2005/8/layout/list1"/>
    <dgm:cxn modelId="{EC3E1294-D02B-41FD-BC08-1F0980F6EACA}" type="presParOf" srcId="{5657EF2B-3E0E-4E5C-A0DB-8FFAFF2B9820}" destId="{16E10134-3B8C-4529-A56F-97D425554E57}" srcOrd="0" destOrd="0" presId="urn:microsoft.com/office/officeart/2005/8/layout/list1"/>
    <dgm:cxn modelId="{9870396D-5F3D-43CA-A2A3-99CAB67AC58C}" type="presParOf" srcId="{5657EF2B-3E0E-4E5C-A0DB-8FFAFF2B9820}" destId="{77F81F0E-6D2C-4DC4-BAE2-82D48DFABE9A}" srcOrd="1" destOrd="0" presId="urn:microsoft.com/office/officeart/2005/8/layout/list1"/>
    <dgm:cxn modelId="{8EFBF0BE-397A-4239-9E00-558A0BCACB0C}" type="presParOf" srcId="{BB1BE1F2-1EC2-4391-A924-D7592FE72D6D}" destId="{78EB3E97-479C-4636-9253-F0203E5417F6}" srcOrd="1" destOrd="0" presId="urn:microsoft.com/office/officeart/2005/8/layout/list1"/>
    <dgm:cxn modelId="{4D8E2F84-17BC-48E6-B9CF-2599BDE6F9F3}" type="presParOf" srcId="{BB1BE1F2-1EC2-4391-A924-D7592FE72D6D}" destId="{064DE9DD-2469-428E-8C40-44437B9B337E}" srcOrd="2" destOrd="0" presId="urn:microsoft.com/office/officeart/2005/8/layout/list1"/>
    <dgm:cxn modelId="{19FC2D78-8C7D-4EC7-AB27-E9F23F833D60}" type="presParOf" srcId="{BB1BE1F2-1EC2-4391-A924-D7592FE72D6D}" destId="{3EDD1405-8595-44A7-9490-CAB7A7CA004E}" srcOrd="3" destOrd="0" presId="urn:microsoft.com/office/officeart/2005/8/layout/list1"/>
    <dgm:cxn modelId="{50041C6F-AD76-4C2A-A00F-7A2E43D52C36}" type="presParOf" srcId="{BB1BE1F2-1EC2-4391-A924-D7592FE72D6D}" destId="{87702691-6220-4B5C-8A85-588D161531F0}" srcOrd="4" destOrd="0" presId="urn:microsoft.com/office/officeart/2005/8/layout/list1"/>
    <dgm:cxn modelId="{8BE8F2DF-E507-49A1-80E7-78D4CD690D03}" type="presParOf" srcId="{87702691-6220-4B5C-8A85-588D161531F0}" destId="{BEFBEC70-BA09-400F-8057-1F284CE859D2}" srcOrd="0" destOrd="0" presId="urn:microsoft.com/office/officeart/2005/8/layout/list1"/>
    <dgm:cxn modelId="{A79EB1C6-E88E-4341-B37A-3EE52600870B}" type="presParOf" srcId="{87702691-6220-4B5C-8A85-588D161531F0}" destId="{1C18E8CA-11AE-4D3F-9222-F6D1BD20E1B6}" srcOrd="1" destOrd="0" presId="urn:microsoft.com/office/officeart/2005/8/layout/list1"/>
    <dgm:cxn modelId="{EB48439D-6C1C-486E-A2C6-54567EB8364D}" type="presParOf" srcId="{BB1BE1F2-1EC2-4391-A924-D7592FE72D6D}" destId="{EFD5D29F-E052-4417-969A-A39E08015D7E}" srcOrd="5" destOrd="0" presId="urn:microsoft.com/office/officeart/2005/8/layout/list1"/>
    <dgm:cxn modelId="{8F0CDD6F-3FB0-4093-B59B-7E8D908D636B}" type="presParOf" srcId="{BB1BE1F2-1EC2-4391-A924-D7592FE72D6D}" destId="{D1578EE3-7C98-4474-B687-B7C993594DBA}" srcOrd="6" destOrd="0" presId="urn:microsoft.com/office/officeart/2005/8/layout/list1"/>
    <dgm:cxn modelId="{25172F8D-A3D2-4562-9815-8F87EF92076E}" type="presParOf" srcId="{BB1BE1F2-1EC2-4391-A924-D7592FE72D6D}" destId="{99895306-F69D-4353-AFA2-7E4B8D6BDCC6}" srcOrd="7" destOrd="0" presId="urn:microsoft.com/office/officeart/2005/8/layout/list1"/>
    <dgm:cxn modelId="{7A5037C4-3DDB-4271-B082-8C3DF48911DE}" type="presParOf" srcId="{BB1BE1F2-1EC2-4391-A924-D7592FE72D6D}" destId="{958C8AD4-7BC4-4F82-B5B4-6EC08F453D2A}" srcOrd="8" destOrd="0" presId="urn:microsoft.com/office/officeart/2005/8/layout/list1"/>
    <dgm:cxn modelId="{4C744C22-BE5C-4CC9-BE4C-7078FE03A657}" type="presParOf" srcId="{958C8AD4-7BC4-4F82-B5B4-6EC08F453D2A}" destId="{33FCA25B-DABC-4113-9F5B-92BDF5E8DC71}" srcOrd="0" destOrd="0" presId="urn:microsoft.com/office/officeart/2005/8/layout/list1"/>
    <dgm:cxn modelId="{47F233AD-B133-4490-94C9-5C6944D25017}" type="presParOf" srcId="{958C8AD4-7BC4-4F82-B5B4-6EC08F453D2A}" destId="{EA02447F-5431-4FC9-BA1C-FAFDA943E590}" srcOrd="1" destOrd="0" presId="urn:microsoft.com/office/officeart/2005/8/layout/list1"/>
    <dgm:cxn modelId="{6D4C6520-A96F-4EB9-BEF0-75BE479E4C36}" type="presParOf" srcId="{BB1BE1F2-1EC2-4391-A924-D7592FE72D6D}" destId="{C6F86F9A-7CC0-469E-AF16-D6C79A51BB04}" srcOrd="9" destOrd="0" presId="urn:microsoft.com/office/officeart/2005/8/layout/list1"/>
    <dgm:cxn modelId="{BD6672F3-D21C-4CBB-AC4B-8F9E651142D9}" type="presParOf" srcId="{BB1BE1F2-1EC2-4391-A924-D7592FE72D6D}" destId="{339D7BB2-7CCA-44BC-8021-DDB1A2DC3CF2}" srcOrd="10" destOrd="0" presId="urn:microsoft.com/office/officeart/2005/8/layout/list1"/>
    <dgm:cxn modelId="{07DF3DD3-9529-48E1-AD0A-9A148F7FE837}" type="presParOf" srcId="{BB1BE1F2-1EC2-4391-A924-D7592FE72D6D}" destId="{5741B253-2EAF-4997-8108-71DEE0BD00CE}" srcOrd="11" destOrd="0" presId="urn:microsoft.com/office/officeart/2005/8/layout/list1"/>
    <dgm:cxn modelId="{92EADCD3-50FD-4A5F-BFC5-5EB87597A857}" type="presParOf" srcId="{BB1BE1F2-1EC2-4391-A924-D7592FE72D6D}" destId="{99F0FB18-D710-4C2D-A73E-819A1E431263}" srcOrd="12" destOrd="0" presId="urn:microsoft.com/office/officeart/2005/8/layout/list1"/>
    <dgm:cxn modelId="{34F0628F-CBEE-4AF5-9C32-A6B12491C2E9}" type="presParOf" srcId="{99F0FB18-D710-4C2D-A73E-819A1E431263}" destId="{CE44588E-DC12-4E11-8002-3B6035AC109A}" srcOrd="0" destOrd="0" presId="urn:microsoft.com/office/officeart/2005/8/layout/list1"/>
    <dgm:cxn modelId="{70AE4672-D174-4177-B238-FE6BAE8CFF58}" type="presParOf" srcId="{99F0FB18-D710-4C2D-A73E-819A1E431263}" destId="{2E1B6B97-AC23-4FBC-BCA9-94CB68A4BA9F}" srcOrd="1" destOrd="0" presId="urn:microsoft.com/office/officeart/2005/8/layout/list1"/>
    <dgm:cxn modelId="{7F7CA89A-0BB2-499E-A6F0-962EDAE8D7A7}" type="presParOf" srcId="{BB1BE1F2-1EC2-4391-A924-D7592FE72D6D}" destId="{E9F0746D-5723-4E16-B4BA-727FDAE9B8A7}" srcOrd="13" destOrd="0" presId="urn:microsoft.com/office/officeart/2005/8/layout/list1"/>
    <dgm:cxn modelId="{FCD50B4D-4E5D-457B-AC99-7504F6113580}" type="presParOf" srcId="{BB1BE1F2-1EC2-4391-A924-D7592FE72D6D}" destId="{EC5354C6-748A-44FE-B6BF-89548FCC043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90337-1FCC-4335-A5E6-2E6CF8B7B1A5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9ACE38EA-179B-4873-8106-4DDBBC0E187E}">
      <dgm:prSet phldrT="[Texto]" custT="1"/>
      <dgm:spPr/>
      <dgm:t>
        <a:bodyPr/>
        <a:lstStyle/>
        <a:p>
          <a:r>
            <a:rPr lang="es-PE" sz="1600" b="1" dirty="0" smtClean="0"/>
            <a:t>Política de Aseguramiento de la Calidad</a:t>
          </a:r>
          <a:endParaRPr lang="es-PE" sz="1600" b="1" dirty="0"/>
        </a:p>
      </dgm:t>
    </dgm:pt>
    <dgm:pt modelId="{B6F54BFF-9939-44EF-A0F8-F30BF8746312}" type="parTrans" cxnId="{7055AB1B-4355-4099-9FE1-EEC36F322AA9}">
      <dgm:prSet/>
      <dgm:spPr/>
      <dgm:t>
        <a:bodyPr/>
        <a:lstStyle/>
        <a:p>
          <a:endParaRPr lang="es-PE"/>
        </a:p>
      </dgm:t>
    </dgm:pt>
    <dgm:pt modelId="{85B383C0-376D-4509-93C7-9A29C8D6763B}" type="sibTrans" cxnId="{7055AB1B-4355-4099-9FE1-EEC36F322AA9}">
      <dgm:prSet/>
      <dgm:spPr/>
      <dgm:t>
        <a:bodyPr/>
        <a:lstStyle/>
        <a:p>
          <a:endParaRPr lang="es-PE"/>
        </a:p>
      </dgm:t>
    </dgm:pt>
    <dgm:pt modelId="{0AB8F2BF-42FD-4B54-B340-AC427B4FB574}">
      <dgm:prSet phldrT="[Texto]" custT="1"/>
      <dgm:spPr/>
      <dgm:t>
        <a:bodyPr/>
        <a:lstStyle/>
        <a:p>
          <a:r>
            <a:rPr lang="es-PE" sz="1600" b="1" dirty="0" smtClean="0"/>
            <a:t>Licenciamiento</a:t>
          </a:r>
          <a:endParaRPr lang="es-PE" sz="1600" b="1" dirty="0"/>
        </a:p>
      </dgm:t>
    </dgm:pt>
    <dgm:pt modelId="{C1D91BA3-5C2A-4865-AC40-62B3991A16ED}" type="parTrans" cxnId="{E3E62DB6-C589-48D8-9452-6D6FAD3B1FFF}">
      <dgm:prSet/>
      <dgm:spPr/>
      <dgm:t>
        <a:bodyPr/>
        <a:lstStyle/>
        <a:p>
          <a:endParaRPr lang="es-PE"/>
        </a:p>
      </dgm:t>
    </dgm:pt>
    <dgm:pt modelId="{EB9A4069-3F75-4C50-A13F-F587D1F98118}" type="sibTrans" cxnId="{E3E62DB6-C589-48D8-9452-6D6FAD3B1FFF}">
      <dgm:prSet/>
      <dgm:spPr/>
      <dgm:t>
        <a:bodyPr/>
        <a:lstStyle/>
        <a:p>
          <a:endParaRPr lang="es-PE"/>
        </a:p>
      </dgm:t>
    </dgm:pt>
    <dgm:pt modelId="{67A7D75F-AA47-4FCF-9642-8B9FBFADE3A8}">
      <dgm:prSet phldrT="[Texto]" custT="1"/>
      <dgm:spPr/>
      <dgm:t>
        <a:bodyPr/>
        <a:lstStyle/>
        <a:p>
          <a:r>
            <a:rPr lang="es-PE" sz="1600" b="1" dirty="0" smtClean="0"/>
            <a:t>Acreditación</a:t>
          </a:r>
          <a:endParaRPr lang="es-PE" sz="1600" b="1" dirty="0"/>
        </a:p>
      </dgm:t>
    </dgm:pt>
    <dgm:pt modelId="{FE589961-354E-4BC5-9AE5-9B3393E2CACF}" type="parTrans" cxnId="{9DED2FB2-4892-4EB9-B9F8-568E29BDA634}">
      <dgm:prSet/>
      <dgm:spPr/>
      <dgm:t>
        <a:bodyPr/>
        <a:lstStyle/>
        <a:p>
          <a:endParaRPr lang="es-PE"/>
        </a:p>
      </dgm:t>
    </dgm:pt>
    <dgm:pt modelId="{E7F80E25-3311-4975-B702-10A574B4F671}" type="sibTrans" cxnId="{9DED2FB2-4892-4EB9-B9F8-568E29BDA634}">
      <dgm:prSet/>
      <dgm:spPr/>
      <dgm:t>
        <a:bodyPr/>
        <a:lstStyle/>
        <a:p>
          <a:endParaRPr lang="es-PE"/>
        </a:p>
      </dgm:t>
    </dgm:pt>
    <dgm:pt modelId="{92E41548-4DEB-44A3-B7AD-7158435DC882}" type="pres">
      <dgm:prSet presAssocID="{E9790337-1FCC-4335-A5E6-2E6CF8B7B1A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94C1303-5BCF-4523-BF47-B3E0FA8B5435}" type="pres">
      <dgm:prSet presAssocID="{9ACE38EA-179B-4873-8106-4DDBBC0E187E}" presName="Accent1" presStyleCnt="0"/>
      <dgm:spPr/>
    </dgm:pt>
    <dgm:pt modelId="{6994B10C-D0F1-4B66-9B96-3408F0E9BA30}" type="pres">
      <dgm:prSet presAssocID="{9ACE38EA-179B-4873-8106-4DDBBC0E187E}" presName="Accent" presStyleLbl="node1" presStyleIdx="0" presStyleCnt="3" custScaleX="120270" custScaleY="115286"/>
      <dgm:spPr/>
    </dgm:pt>
    <dgm:pt modelId="{A4916B0A-8283-415E-A3B2-13C11FB5C21A}" type="pres">
      <dgm:prSet presAssocID="{9ACE38EA-179B-4873-8106-4DDBBC0E187E}" presName="Parent1" presStyleLbl="revTx" presStyleIdx="0" presStyleCnt="3" custScaleX="126697" custLinFactNeighborX="-338" custLinFactNeighborY="-32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C285C67-630A-4C2D-9484-A70E7622C291}" type="pres">
      <dgm:prSet presAssocID="{0AB8F2BF-42FD-4B54-B340-AC427B4FB574}" presName="Accent2" presStyleCnt="0"/>
      <dgm:spPr/>
    </dgm:pt>
    <dgm:pt modelId="{1BC4E77B-99CB-468B-BF87-562C0C3E411A}" type="pres">
      <dgm:prSet presAssocID="{0AB8F2BF-42FD-4B54-B340-AC427B4FB574}" presName="Accent" presStyleLbl="node1" presStyleIdx="1" presStyleCnt="3" custScaleX="120270" custScaleY="115286"/>
      <dgm:spPr/>
    </dgm:pt>
    <dgm:pt modelId="{9894B97C-22A4-4651-81A4-0F6B7DB28E4F}" type="pres">
      <dgm:prSet presAssocID="{0AB8F2BF-42FD-4B54-B340-AC427B4FB574}" presName="Parent2" presStyleLbl="revTx" presStyleIdx="1" presStyleCnt="3" custScaleX="1393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D1F6D37-7CF9-47EE-A823-2D1DEDB3E61D}" type="pres">
      <dgm:prSet presAssocID="{67A7D75F-AA47-4FCF-9642-8B9FBFADE3A8}" presName="Accent3" presStyleCnt="0"/>
      <dgm:spPr/>
    </dgm:pt>
    <dgm:pt modelId="{81974822-A4D7-4C6D-939C-B39CD3CF1CB9}" type="pres">
      <dgm:prSet presAssocID="{67A7D75F-AA47-4FCF-9642-8B9FBFADE3A8}" presName="Accent" presStyleLbl="node1" presStyleIdx="2" presStyleCnt="3" custScaleX="120270" custScaleY="115286"/>
      <dgm:spPr/>
    </dgm:pt>
    <dgm:pt modelId="{DB409466-A24A-4736-AF7B-07D31351B0F7}" type="pres">
      <dgm:prSet presAssocID="{67A7D75F-AA47-4FCF-9642-8B9FBFADE3A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6534C87-EAC0-4CC8-9D40-87D753E4777E}" type="presOf" srcId="{0AB8F2BF-42FD-4B54-B340-AC427B4FB574}" destId="{9894B97C-22A4-4651-81A4-0F6B7DB28E4F}" srcOrd="0" destOrd="0" presId="urn:microsoft.com/office/officeart/2009/layout/CircleArrowProcess"/>
    <dgm:cxn modelId="{E3E62DB6-C589-48D8-9452-6D6FAD3B1FFF}" srcId="{E9790337-1FCC-4335-A5E6-2E6CF8B7B1A5}" destId="{0AB8F2BF-42FD-4B54-B340-AC427B4FB574}" srcOrd="1" destOrd="0" parTransId="{C1D91BA3-5C2A-4865-AC40-62B3991A16ED}" sibTransId="{EB9A4069-3F75-4C50-A13F-F587D1F98118}"/>
    <dgm:cxn modelId="{9DED2FB2-4892-4EB9-B9F8-568E29BDA634}" srcId="{E9790337-1FCC-4335-A5E6-2E6CF8B7B1A5}" destId="{67A7D75F-AA47-4FCF-9642-8B9FBFADE3A8}" srcOrd="2" destOrd="0" parTransId="{FE589961-354E-4BC5-9AE5-9B3393E2CACF}" sibTransId="{E7F80E25-3311-4975-B702-10A574B4F671}"/>
    <dgm:cxn modelId="{4955D724-1B08-4B59-B178-631F935C1C8E}" type="presOf" srcId="{9ACE38EA-179B-4873-8106-4DDBBC0E187E}" destId="{A4916B0A-8283-415E-A3B2-13C11FB5C21A}" srcOrd="0" destOrd="0" presId="urn:microsoft.com/office/officeart/2009/layout/CircleArrowProcess"/>
    <dgm:cxn modelId="{67764CD1-6754-44F2-BD26-D0C5B5009685}" type="presOf" srcId="{67A7D75F-AA47-4FCF-9642-8B9FBFADE3A8}" destId="{DB409466-A24A-4736-AF7B-07D31351B0F7}" srcOrd="0" destOrd="0" presId="urn:microsoft.com/office/officeart/2009/layout/CircleArrowProcess"/>
    <dgm:cxn modelId="{48850A62-3A8C-45EF-8FCC-CB18E6A878A1}" type="presOf" srcId="{E9790337-1FCC-4335-A5E6-2E6CF8B7B1A5}" destId="{92E41548-4DEB-44A3-B7AD-7158435DC882}" srcOrd="0" destOrd="0" presId="urn:microsoft.com/office/officeart/2009/layout/CircleArrowProcess"/>
    <dgm:cxn modelId="{7055AB1B-4355-4099-9FE1-EEC36F322AA9}" srcId="{E9790337-1FCC-4335-A5E6-2E6CF8B7B1A5}" destId="{9ACE38EA-179B-4873-8106-4DDBBC0E187E}" srcOrd="0" destOrd="0" parTransId="{B6F54BFF-9939-44EF-A0F8-F30BF8746312}" sibTransId="{85B383C0-376D-4509-93C7-9A29C8D6763B}"/>
    <dgm:cxn modelId="{AFC8D4CF-8378-4787-A5A1-3C6963AEC2B0}" type="presParOf" srcId="{92E41548-4DEB-44A3-B7AD-7158435DC882}" destId="{294C1303-5BCF-4523-BF47-B3E0FA8B5435}" srcOrd="0" destOrd="0" presId="urn:microsoft.com/office/officeart/2009/layout/CircleArrowProcess"/>
    <dgm:cxn modelId="{A75467B6-3053-402C-AF5D-E2984EDBB906}" type="presParOf" srcId="{294C1303-5BCF-4523-BF47-B3E0FA8B5435}" destId="{6994B10C-D0F1-4B66-9B96-3408F0E9BA30}" srcOrd="0" destOrd="0" presId="urn:microsoft.com/office/officeart/2009/layout/CircleArrowProcess"/>
    <dgm:cxn modelId="{797471C0-1329-4F0B-AAA2-5851AC2EEB70}" type="presParOf" srcId="{92E41548-4DEB-44A3-B7AD-7158435DC882}" destId="{A4916B0A-8283-415E-A3B2-13C11FB5C21A}" srcOrd="1" destOrd="0" presId="urn:microsoft.com/office/officeart/2009/layout/CircleArrowProcess"/>
    <dgm:cxn modelId="{60B1CF95-ADD8-42F4-A91B-02E4856C0551}" type="presParOf" srcId="{92E41548-4DEB-44A3-B7AD-7158435DC882}" destId="{5C285C67-630A-4C2D-9484-A70E7622C291}" srcOrd="2" destOrd="0" presId="urn:microsoft.com/office/officeart/2009/layout/CircleArrowProcess"/>
    <dgm:cxn modelId="{44759343-EB1D-4139-8236-778DE1676EB5}" type="presParOf" srcId="{5C285C67-630A-4C2D-9484-A70E7622C291}" destId="{1BC4E77B-99CB-468B-BF87-562C0C3E411A}" srcOrd="0" destOrd="0" presId="urn:microsoft.com/office/officeart/2009/layout/CircleArrowProcess"/>
    <dgm:cxn modelId="{4F4F80FD-1A53-48F5-AF38-085997B1E548}" type="presParOf" srcId="{92E41548-4DEB-44A3-B7AD-7158435DC882}" destId="{9894B97C-22A4-4651-81A4-0F6B7DB28E4F}" srcOrd="3" destOrd="0" presId="urn:microsoft.com/office/officeart/2009/layout/CircleArrowProcess"/>
    <dgm:cxn modelId="{6A4D67AC-ADFA-442F-938A-4991FDF3046F}" type="presParOf" srcId="{92E41548-4DEB-44A3-B7AD-7158435DC882}" destId="{ED1F6D37-7CF9-47EE-A823-2D1DEDB3E61D}" srcOrd="4" destOrd="0" presId="urn:microsoft.com/office/officeart/2009/layout/CircleArrowProcess"/>
    <dgm:cxn modelId="{9FAD94FA-D3CC-491B-860C-2D723630B83E}" type="presParOf" srcId="{ED1F6D37-7CF9-47EE-A823-2D1DEDB3E61D}" destId="{81974822-A4D7-4C6D-939C-B39CD3CF1CB9}" srcOrd="0" destOrd="0" presId="urn:microsoft.com/office/officeart/2009/layout/CircleArrowProcess"/>
    <dgm:cxn modelId="{44E7148F-86F5-4867-9DE3-879E001580CB}" type="presParOf" srcId="{92E41548-4DEB-44A3-B7AD-7158435DC882}" destId="{DB409466-A24A-4736-AF7B-07D31351B0F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25876-52FD-45DB-8B0E-F002BAE2F83B}">
      <dsp:nvSpPr>
        <dsp:cNvPr id="0" name=""/>
        <dsp:cNvSpPr/>
      </dsp:nvSpPr>
      <dsp:spPr>
        <a:xfrm>
          <a:off x="407" y="189131"/>
          <a:ext cx="2390774" cy="1720750"/>
        </a:xfrm>
        <a:prstGeom prst="roundRect">
          <a:avLst>
            <a:gd name="adj" fmla="val 5000"/>
          </a:avLst>
        </a:prstGeom>
        <a:solidFill>
          <a:srgbClr val="0099FF"/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700" kern="1200" dirty="0"/>
        </a:p>
      </dsp:txBody>
      <dsp:txXfrm rot="16200000">
        <a:off x="-466022" y="655562"/>
        <a:ext cx="1411015" cy="478154"/>
      </dsp:txXfrm>
    </dsp:sp>
    <dsp:sp modelId="{FD6A096B-E39D-4AE3-BA1C-F31CDFAB1C1F}">
      <dsp:nvSpPr>
        <dsp:cNvPr id="0" name=""/>
        <dsp:cNvSpPr/>
      </dsp:nvSpPr>
      <dsp:spPr>
        <a:xfrm>
          <a:off x="513509" y="189131"/>
          <a:ext cx="1781126" cy="172075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b="1" kern="1200" dirty="0" smtClean="0">
            <a:latin typeface="Georgia" panose="02040502050405020303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latin typeface="Georgia" panose="02040502050405020303" pitchFamily="18" charset="0"/>
            </a:rPr>
            <a:t>Estándares básicos de calidad</a:t>
          </a:r>
          <a:endParaRPr lang="es-PE" sz="2400" kern="1200" dirty="0"/>
        </a:p>
      </dsp:txBody>
      <dsp:txXfrm>
        <a:off x="513509" y="189131"/>
        <a:ext cx="1781126" cy="1720750"/>
      </dsp:txXfrm>
    </dsp:sp>
    <dsp:sp modelId="{69E0F569-69FD-4296-A34C-0C8DBEACB87F}">
      <dsp:nvSpPr>
        <dsp:cNvPr id="0" name=""/>
        <dsp:cNvSpPr/>
      </dsp:nvSpPr>
      <dsp:spPr>
        <a:xfrm>
          <a:off x="2544273" y="225915"/>
          <a:ext cx="2263652" cy="2426287"/>
        </a:xfrm>
        <a:prstGeom prst="roundRect">
          <a:avLst>
            <a:gd name="adj" fmla="val 5000"/>
          </a:avLst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600" kern="1200" dirty="0"/>
        </a:p>
      </dsp:txBody>
      <dsp:txXfrm rot="16200000">
        <a:off x="1775861" y="994328"/>
        <a:ext cx="1989556" cy="452730"/>
      </dsp:txXfrm>
    </dsp:sp>
    <dsp:sp modelId="{32BB6B21-8E0A-4FE6-9C89-01FA292B7A15}">
      <dsp:nvSpPr>
        <dsp:cNvPr id="0" name=""/>
        <dsp:cNvSpPr/>
      </dsp:nvSpPr>
      <dsp:spPr>
        <a:xfrm rot="5400000">
          <a:off x="2199026" y="1413460"/>
          <a:ext cx="506765" cy="430920"/>
        </a:xfrm>
        <a:prstGeom prst="flowChartExtra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625EC-6124-437B-9A9E-6B0361115391}">
      <dsp:nvSpPr>
        <dsp:cNvPr id="0" name=""/>
        <dsp:cNvSpPr/>
      </dsp:nvSpPr>
      <dsp:spPr>
        <a:xfrm>
          <a:off x="3041167" y="225915"/>
          <a:ext cx="1686421" cy="24262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b="1" kern="1200" dirty="0" smtClean="0">
            <a:latin typeface="Georgia" panose="02040502050405020303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latin typeface="Georgia" panose="02040502050405020303" pitchFamily="18" charset="0"/>
            </a:rPr>
            <a:t>Mejora continua</a:t>
          </a:r>
          <a:endParaRPr lang="es-PE" sz="2400" kern="1200" dirty="0"/>
        </a:p>
      </dsp:txBody>
      <dsp:txXfrm>
        <a:off x="3041167" y="225915"/>
        <a:ext cx="1686421" cy="2426287"/>
      </dsp:txXfrm>
    </dsp:sp>
    <dsp:sp modelId="{5CC2BE0E-CAEA-4BAA-96A5-270C79C8C399}">
      <dsp:nvSpPr>
        <dsp:cNvPr id="0" name=""/>
        <dsp:cNvSpPr/>
      </dsp:nvSpPr>
      <dsp:spPr>
        <a:xfrm>
          <a:off x="4856764" y="189131"/>
          <a:ext cx="2487932" cy="2883546"/>
        </a:xfrm>
        <a:prstGeom prst="roundRect">
          <a:avLst>
            <a:gd name="adj" fmla="val 5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800" kern="1200" dirty="0"/>
        </a:p>
      </dsp:txBody>
      <dsp:txXfrm rot="16200000">
        <a:off x="3923303" y="1122592"/>
        <a:ext cx="2364507" cy="497586"/>
      </dsp:txXfrm>
    </dsp:sp>
    <dsp:sp modelId="{CCDCABB0-5C4C-43C2-931D-044F323CAF5C}">
      <dsp:nvSpPr>
        <dsp:cNvPr id="0" name=""/>
        <dsp:cNvSpPr/>
      </dsp:nvSpPr>
      <dsp:spPr>
        <a:xfrm rot="5400000">
          <a:off x="4605102" y="1892237"/>
          <a:ext cx="487178" cy="430920"/>
        </a:xfrm>
        <a:prstGeom prst="flowChartExtra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4D0F0-669A-4508-951C-ADE7C6B1E18E}">
      <dsp:nvSpPr>
        <dsp:cNvPr id="0" name=""/>
        <dsp:cNvSpPr/>
      </dsp:nvSpPr>
      <dsp:spPr>
        <a:xfrm>
          <a:off x="5382253" y="189131"/>
          <a:ext cx="1853509" cy="288354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b="1" kern="1200" dirty="0" smtClean="0">
            <a:latin typeface="Georgia" panose="02040502050405020303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latin typeface="Georgia" panose="02040502050405020303" pitchFamily="18" charset="0"/>
            </a:rPr>
            <a:t>Búsqueda de la excelencia académica.</a:t>
          </a:r>
          <a:endParaRPr lang="es-PE" sz="2400" kern="1200" dirty="0"/>
        </a:p>
      </dsp:txBody>
      <dsp:txXfrm>
        <a:off x="5382253" y="189131"/>
        <a:ext cx="1853509" cy="2883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7D9EB-37D6-4FC2-ADFA-DCE5CAC72485}">
      <dsp:nvSpPr>
        <dsp:cNvPr id="0" name=""/>
        <dsp:cNvSpPr/>
      </dsp:nvSpPr>
      <dsp:spPr>
        <a:xfrm>
          <a:off x="-38933" y="0"/>
          <a:ext cx="8286777" cy="45365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B4C22-3173-426C-AA12-21C5956D618A}">
      <dsp:nvSpPr>
        <dsp:cNvPr id="0" name=""/>
        <dsp:cNvSpPr/>
      </dsp:nvSpPr>
      <dsp:spPr>
        <a:xfrm>
          <a:off x="1145170" y="3072888"/>
          <a:ext cx="166943" cy="1669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0A279-F5FE-4C5E-8E3F-1D524949B667}">
      <dsp:nvSpPr>
        <dsp:cNvPr id="0" name=""/>
        <dsp:cNvSpPr/>
      </dsp:nvSpPr>
      <dsp:spPr>
        <a:xfrm>
          <a:off x="327774" y="3456816"/>
          <a:ext cx="1760661" cy="107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46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Ley 30220, Ley Universitaria</a:t>
          </a:r>
          <a:endParaRPr lang="es-PE" sz="1800" kern="1200" dirty="0"/>
        </a:p>
      </dsp:txBody>
      <dsp:txXfrm>
        <a:off x="327774" y="3456816"/>
        <a:ext cx="1760661" cy="1079687"/>
      </dsp:txXfrm>
    </dsp:sp>
    <dsp:sp modelId="{AF6DB7FF-B6E8-4033-A30F-F4BF1B203ACE}">
      <dsp:nvSpPr>
        <dsp:cNvPr id="0" name=""/>
        <dsp:cNvSpPr/>
      </dsp:nvSpPr>
      <dsp:spPr>
        <a:xfrm>
          <a:off x="2369696" y="2318153"/>
          <a:ext cx="290336" cy="2903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0EC9E-4485-47DC-AA43-46F085AADD3D}">
      <dsp:nvSpPr>
        <dsp:cNvPr id="0" name=""/>
        <dsp:cNvSpPr/>
      </dsp:nvSpPr>
      <dsp:spPr>
        <a:xfrm>
          <a:off x="2308341" y="2782913"/>
          <a:ext cx="1893991" cy="156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84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Política de Aseguramiento de la Calidad de la Educación Universitaria</a:t>
          </a:r>
          <a:endParaRPr lang="es-PE" sz="1800" kern="1200" dirty="0"/>
        </a:p>
      </dsp:txBody>
      <dsp:txXfrm>
        <a:off x="2308341" y="2782913"/>
        <a:ext cx="1893991" cy="1568922"/>
      </dsp:txXfrm>
    </dsp:sp>
    <dsp:sp modelId="{8D306B31-CFD3-451D-BCBE-8357814E759C}">
      <dsp:nvSpPr>
        <dsp:cNvPr id="0" name=""/>
        <dsp:cNvSpPr/>
      </dsp:nvSpPr>
      <dsp:spPr>
        <a:xfrm>
          <a:off x="3993517" y="1528690"/>
          <a:ext cx="384695" cy="3846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A9612-5A47-45CE-8E71-D802260A28D3}">
      <dsp:nvSpPr>
        <dsp:cNvPr id="0" name=""/>
        <dsp:cNvSpPr/>
      </dsp:nvSpPr>
      <dsp:spPr>
        <a:xfrm>
          <a:off x="3977652" y="2050952"/>
          <a:ext cx="2165554" cy="781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84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Modelo de Licenciamiento</a:t>
          </a:r>
          <a:endParaRPr lang="es-PE" sz="1800" kern="1200" dirty="0"/>
        </a:p>
      </dsp:txBody>
      <dsp:txXfrm>
        <a:off x="3977652" y="2050952"/>
        <a:ext cx="2165554" cy="781744"/>
      </dsp:txXfrm>
    </dsp:sp>
    <dsp:sp modelId="{109FD623-D75A-4490-BF25-62FE4C7E2B7A}">
      <dsp:nvSpPr>
        <dsp:cNvPr id="0" name=""/>
        <dsp:cNvSpPr/>
      </dsp:nvSpPr>
      <dsp:spPr>
        <a:xfrm>
          <a:off x="5516215" y="1026157"/>
          <a:ext cx="515346" cy="5153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E7895-6AB6-4707-AE9B-508BE3BCB27E}">
      <dsp:nvSpPr>
        <dsp:cNvPr id="0" name=""/>
        <dsp:cNvSpPr/>
      </dsp:nvSpPr>
      <dsp:spPr>
        <a:xfrm>
          <a:off x="6088512" y="1377621"/>
          <a:ext cx="2039009" cy="1626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7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San Marcos presenta la solicitud de Licenciamiento Institucional</a:t>
          </a:r>
          <a:endParaRPr lang="es-PE" sz="1800" kern="1200" dirty="0"/>
        </a:p>
      </dsp:txBody>
      <dsp:txXfrm>
        <a:off x="6088512" y="1377621"/>
        <a:ext cx="2039009" cy="1626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DE9DD-2469-428E-8C40-44437B9B337E}">
      <dsp:nvSpPr>
        <dsp:cNvPr id="0" name=""/>
        <dsp:cNvSpPr/>
      </dsp:nvSpPr>
      <dsp:spPr>
        <a:xfrm>
          <a:off x="0" y="351363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81F0E-6D2C-4DC4-BAE2-82D48DFABE9A}">
      <dsp:nvSpPr>
        <dsp:cNvPr id="0" name=""/>
        <dsp:cNvSpPr/>
      </dsp:nvSpPr>
      <dsp:spPr>
        <a:xfrm>
          <a:off x="316638" y="20119"/>
          <a:ext cx="5334938" cy="678960"/>
        </a:xfrm>
        <a:prstGeom prst="round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kern="1200" dirty="0" smtClean="0"/>
            <a:t>Información confiable y oportuna</a:t>
          </a:r>
          <a:endParaRPr lang="es-PE" sz="1800" kern="12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kern="1200" dirty="0"/>
        </a:p>
      </dsp:txBody>
      <dsp:txXfrm>
        <a:off x="349782" y="53263"/>
        <a:ext cx="5268650" cy="612672"/>
      </dsp:txXfrm>
    </dsp:sp>
    <dsp:sp modelId="{D1578EE3-7C98-4474-B687-B7C993594DBA}">
      <dsp:nvSpPr>
        <dsp:cNvPr id="0" name=""/>
        <dsp:cNvSpPr/>
      </dsp:nvSpPr>
      <dsp:spPr>
        <a:xfrm>
          <a:off x="0" y="1394643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8E8CA-11AE-4D3F-9222-F6D1BD20E1B6}">
      <dsp:nvSpPr>
        <dsp:cNvPr id="0" name=""/>
        <dsp:cNvSpPr/>
      </dsp:nvSpPr>
      <dsp:spPr>
        <a:xfrm>
          <a:off x="309634" y="1055163"/>
          <a:ext cx="5212695" cy="6789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kern="1200" dirty="0" smtClean="0"/>
            <a:t>Fomento de la calidad</a:t>
          </a:r>
          <a:endParaRPr lang="es-PE" sz="1800" kern="12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kern="1200" dirty="0"/>
        </a:p>
      </dsp:txBody>
      <dsp:txXfrm>
        <a:off x="342778" y="1088307"/>
        <a:ext cx="5146407" cy="612672"/>
      </dsp:txXfrm>
    </dsp:sp>
    <dsp:sp modelId="{339D7BB2-7CCA-44BC-8021-DDB1A2DC3CF2}">
      <dsp:nvSpPr>
        <dsp:cNvPr id="0" name=""/>
        <dsp:cNvSpPr/>
      </dsp:nvSpPr>
      <dsp:spPr>
        <a:xfrm>
          <a:off x="0" y="2437923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2447F-5431-4FC9-BA1C-FAFDA943E590}">
      <dsp:nvSpPr>
        <dsp:cNvPr id="0" name=""/>
        <dsp:cNvSpPr/>
      </dsp:nvSpPr>
      <dsp:spPr>
        <a:xfrm>
          <a:off x="309634" y="2098443"/>
          <a:ext cx="5212695" cy="67896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kern="1200" dirty="0" smtClean="0"/>
            <a:t>Acreditación para la mejora continua</a:t>
          </a:r>
          <a:endParaRPr lang="es-PE" sz="1800" kern="12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kern="1200" dirty="0"/>
        </a:p>
      </dsp:txBody>
      <dsp:txXfrm>
        <a:off x="342778" y="2131587"/>
        <a:ext cx="5146407" cy="612672"/>
      </dsp:txXfrm>
    </dsp:sp>
    <dsp:sp modelId="{EC5354C6-748A-44FE-B6BF-89548FCC0430}">
      <dsp:nvSpPr>
        <dsp:cNvPr id="0" name=""/>
        <dsp:cNvSpPr/>
      </dsp:nvSpPr>
      <dsp:spPr>
        <a:xfrm>
          <a:off x="0" y="3563276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B6B97-AC23-4FBC-BCA9-94CB68A4BA9F}">
      <dsp:nvSpPr>
        <dsp:cNvPr id="0" name=""/>
        <dsp:cNvSpPr/>
      </dsp:nvSpPr>
      <dsp:spPr>
        <a:xfrm>
          <a:off x="309634" y="3141723"/>
          <a:ext cx="5188636" cy="761032"/>
        </a:xfrm>
        <a:prstGeom prst="roundRect">
          <a:avLst/>
        </a:prstGeom>
        <a:solidFill>
          <a:srgbClr val="632B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PE" sz="1800" b="1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E" sz="1800" b="1" kern="1200" dirty="0" smtClean="0"/>
            <a:t>Licenciamiento como garantía de condiciones básicas de calidad </a:t>
          </a:r>
          <a:endParaRPr lang="es-PE" sz="1800" kern="1200" dirty="0" smtClean="0"/>
        </a:p>
        <a:p>
          <a:pPr lvl="0" defTabSz="1022350">
            <a:spcBef>
              <a:spcPct val="0"/>
            </a:spcBef>
            <a:spcAft>
              <a:spcPct val="35000"/>
            </a:spcAft>
          </a:pPr>
          <a:endParaRPr lang="es-PE" kern="1200" dirty="0"/>
        </a:p>
      </dsp:txBody>
      <dsp:txXfrm>
        <a:off x="346785" y="3178874"/>
        <a:ext cx="5114334" cy="6867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4B10C-D0F1-4B66-9B96-3408F0E9BA30}">
      <dsp:nvSpPr>
        <dsp:cNvPr id="0" name=""/>
        <dsp:cNvSpPr/>
      </dsp:nvSpPr>
      <dsp:spPr>
        <a:xfrm>
          <a:off x="2036633" y="-192321"/>
          <a:ext cx="3254768" cy="31203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16B0A-8283-415E-A3B2-13C11FB5C21A}">
      <dsp:nvSpPr>
        <dsp:cNvPr id="0" name=""/>
        <dsp:cNvSpPr/>
      </dsp:nvSpPr>
      <dsp:spPr>
        <a:xfrm>
          <a:off x="2703254" y="744166"/>
          <a:ext cx="1905260" cy="75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Política de Aseguramiento de la Calidad</a:t>
          </a:r>
          <a:endParaRPr lang="es-PE" sz="1600" b="1" kern="1200" dirty="0"/>
        </a:p>
      </dsp:txBody>
      <dsp:txXfrm>
        <a:off x="2703254" y="744166"/>
        <a:ext cx="1905260" cy="751716"/>
      </dsp:txXfrm>
    </dsp:sp>
    <dsp:sp modelId="{1BC4E77B-99CB-468B-BF87-562C0C3E411A}">
      <dsp:nvSpPr>
        <dsp:cNvPr id="0" name=""/>
        <dsp:cNvSpPr/>
      </dsp:nvSpPr>
      <dsp:spPr>
        <a:xfrm>
          <a:off x="1284990" y="1362837"/>
          <a:ext cx="3254768" cy="31203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7679183"/>
            <a:satOff val="-35294"/>
            <a:lumOff val="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4B97C-22A4-4651-81A4-0F6B7DB28E4F}">
      <dsp:nvSpPr>
        <dsp:cNvPr id="0" name=""/>
        <dsp:cNvSpPr/>
      </dsp:nvSpPr>
      <dsp:spPr>
        <a:xfrm>
          <a:off x="1864306" y="2555876"/>
          <a:ext cx="2096137" cy="75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Licenciamiento</a:t>
          </a:r>
          <a:endParaRPr lang="es-PE" sz="1600" b="1" kern="1200" dirty="0"/>
        </a:p>
      </dsp:txBody>
      <dsp:txXfrm>
        <a:off x="1864306" y="2555876"/>
        <a:ext cx="2096137" cy="751716"/>
      </dsp:txXfrm>
    </dsp:sp>
    <dsp:sp modelId="{81974822-A4D7-4C6D-939C-B39CD3CF1CB9}">
      <dsp:nvSpPr>
        <dsp:cNvPr id="0" name=""/>
        <dsp:cNvSpPr/>
      </dsp:nvSpPr>
      <dsp:spPr>
        <a:xfrm>
          <a:off x="2267875" y="3133191"/>
          <a:ext cx="2796350" cy="268154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09466-A24A-4736-AF7B-07D31351B0F7}">
      <dsp:nvSpPr>
        <dsp:cNvPr id="0" name=""/>
        <dsp:cNvSpPr/>
      </dsp:nvSpPr>
      <dsp:spPr>
        <a:xfrm>
          <a:off x="2912628" y="4122280"/>
          <a:ext cx="1503793" cy="75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Acreditación</a:t>
          </a:r>
          <a:endParaRPr lang="es-PE" sz="1600" b="1" kern="1200" dirty="0"/>
        </a:p>
      </dsp:txBody>
      <dsp:txXfrm>
        <a:off x="2912628" y="4122280"/>
        <a:ext cx="1503793" cy="751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8A9B-ED46-4ED2-8A9F-CE4CB734F4DA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4451D-9F5D-4D28-B417-CE268F88C6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4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038819-1AB2-44A2-8E88-348A333CD62C}" type="datetimeFigureOut">
              <a:rPr lang="es-MX" smtClean="0"/>
              <a:pPr/>
              <a:t>09/09/2016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AF1253-691B-429B-A588-76375F9AB7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2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002%20FORMATOS%20ACB.mp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9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001%20SOLICITUD%20DE%20LICENCIAMIENTO.mp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979712" y="908720"/>
            <a:ext cx="6839798" cy="2516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PROCESO </a:t>
            </a:r>
            <a:r>
              <a:rPr lang="es-P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DE LICENCIAMIENTO DE LA UNMSM</a:t>
            </a:r>
          </a:p>
          <a:p>
            <a:pPr algn="ctr">
              <a:lnSpc>
                <a:spcPct val="150000"/>
              </a:lnSpc>
            </a:pPr>
            <a:endParaRPr lang="es-PE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35315" y="415517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solidFill>
                  <a:srgbClr val="002060"/>
                </a:solidFill>
              </a:rPr>
              <a:t>Dra.  Antonia Castro Rodríguez</a:t>
            </a:r>
          </a:p>
          <a:p>
            <a:pPr algn="ctr"/>
            <a:r>
              <a:rPr lang="es-PE" sz="2000" b="1" dirty="0" smtClean="0">
                <a:solidFill>
                  <a:srgbClr val="002060"/>
                </a:solidFill>
              </a:rPr>
              <a:t>Jefa de la OCCAA</a:t>
            </a:r>
            <a:endParaRPr lang="es-PE" sz="2000" b="1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610" y="5721654"/>
            <a:ext cx="3419899" cy="84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27" y="1772816"/>
            <a:ext cx="7413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b="1" dirty="0" smtClean="0">
                <a:solidFill>
                  <a:srgbClr val="00B050"/>
                </a:solidFill>
              </a:rPr>
              <a:t>50 de los 55 </a:t>
            </a:r>
            <a:r>
              <a:rPr lang="es-PE" sz="4000" b="1" dirty="0" smtClean="0"/>
              <a:t>indicadores </a:t>
            </a:r>
            <a:r>
              <a:rPr lang="es-PE" sz="4000" b="1" dirty="0" smtClean="0"/>
              <a:t>de las CBC del </a:t>
            </a:r>
            <a:r>
              <a:rPr lang="es-PE" sz="4000" b="1" dirty="0" smtClean="0"/>
              <a:t>Modelo de Licenciamiento se aplican a la UNMSM.</a:t>
            </a:r>
            <a:endParaRPr lang="es-PE" sz="4000" b="1" dirty="0"/>
          </a:p>
        </p:txBody>
      </p:sp>
    </p:spTree>
    <p:extLst>
      <p:ext uri="{BB962C8B-B14F-4D97-AF65-F5344CB8AC3E}">
        <p14:creationId xmlns:p14="http://schemas.microsoft.com/office/powerpoint/2010/main" val="21554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348880"/>
            <a:ext cx="6552728" cy="2213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E" sz="3200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REGISTRO DE INFORMACIÓN EN LOS FORMATOS </a:t>
            </a:r>
            <a:endParaRPr lang="es-MX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tx1"/>
                </a:solidFill>
              </a:rPr>
              <a:t>FORMATOS PARA VALIDAR Y COMPLETAR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49366"/>
              </p:ext>
            </p:extLst>
          </p:nvPr>
        </p:nvGraphicFramePr>
        <p:xfrm>
          <a:off x="395536" y="1196752"/>
          <a:ext cx="8136903" cy="52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08312"/>
                <a:gridCol w="3888431"/>
              </a:tblGrid>
              <a:tr h="39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Formato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 de información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Tarea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7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A4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Relación de programas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la información: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Nombre del programa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Menciones del programa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Grado académico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Denominación del grado académico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3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A5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Relación de programas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y completar la información: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Nombre del programa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Norma de creación del programa (RR)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Fecha de creación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Menciones del programa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Grado académico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Denominación del grado académico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 Título de otorga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Segunda especialidad (programa de posgrado)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Número de estudiantes matriculados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Régimen de estudios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 Último periodo académico regular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tx1"/>
                </a:solidFill>
              </a:rPr>
              <a:t>FORMATOS PARA VALIDAR Y COMPLETAR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48444"/>
              </p:ext>
            </p:extLst>
          </p:nvPr>
        </p:nvGraphicFramePr>
        <p:xfrm>
          <a:off x="395536" y="1196752"/>
          <a:ext cx="8136903" cy="488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08312"/>
                <a:gridCol w="3888431"/>
              </a:tblGrid>
              <a:tr h="39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Formato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 de información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Tarea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A6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Información de laboratorios de enseñanza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Laboratorio: Es un ambiente de uso pedagógico con equipos para realizar procesos de investigación y experimentación.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y completar la información: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Nombre del laboratorio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Ubicación (si se encuentra en otro local indicar en observaciones)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Aforo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Programas de estudios que utilizan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A7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Información de talleres de enseñanza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Talleres: </a:t>
                      </a: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 un ambiente de uso pedagógico donde se realiza procesos de transformación y experimentación sobre materiales, equipos o el cuerpo humano</a:t>
                      </a: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Registrar la información: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Nombre del taller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Ubicación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Aforo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Programas de estudios que utilizan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tx1"/>
                </a:solidFill>
              </a:rPr>
              <a:t>FORMATOS PARA VALIDAR Y COMPLETAR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83971"/>
              </p:ext>
            </p:extLst>
          </p:nvPr>
        </p:nvGraphicFramePr>
        <p:xfrm>
          <a:off x="395536" y="1196752"/>
          <a:ext cx="8136903" cy="467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08312"/>
                <a:gridCol w="3888431"/>
              </a:tblGrid>
              <a:tr h="39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Formato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 de información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Tarea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C1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Malla curricular y créditos académicos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y completar: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N° de  periodos académicos.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N° de cursos generales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N° de créditos de cursos generales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N°  de cursos específicos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N° de créditos de cursos específicos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C2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Análisis de la malla curricular y créditos académicos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y completar: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Fecha de actualización de la malla curricular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Duración del programa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Valor del crédito académico (teoría y práctica)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Horas lectivas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Créditos académicos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Número de créditos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tx1"/>
                </a:solidFill>
              </a:rPr>
              <a:t>FORMATOS PARA VALIDAR Y COMPLETAR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30536"/>
              </p:ext>
            </p:extLst>
          </p:nvPr>
        </p:nvGraphicFramePr>
        <p:xfrm>
          <a:off x="395536" y="1196752"/>
          <a:ext cx="8136903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08312"/>
                <a:gridCol w="3888431"/>
              </a:tblGrid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Formato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 de información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Tarea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C4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Dotación de servicios higiénicos para estudiantes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Completar información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C5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Dotación de servicios higiénicos para docentes y personal administrativo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Completar información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C7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Equipos de laboratorio de enseñanza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Validar y completar</a:t>
                      </a:r>
                      <a:b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Número total por tipo de equipo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Nombre del equipo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C8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Ambientes para docentes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Completar información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C9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Relación de docentes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Validad y completar información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tx1"/>
                </a:solidFill>
              </a:rPr>
              <a:t>FORMATOS PARA VALIDAR Y COMPLETAR</a:t>
            </a:r>
            <a:endParaRPr lang="es-MX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31153"/>
              </p:ext>
            </p:extLst>
          </p:nvPr>
        </p:nvGraphicFramePr>
        <p:xfrm>
          <a:off x="395536" y="1196752"/>
          <a:ext cx="8136903" cy="207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08312"/>
                <a:gridCol w="3888431"/>
              </a:tblGrid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Formato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 de información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Tarea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B14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Creación de nuevos programas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Completar información: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Nombre y Resolución Rectoral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B15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Existencia de Plan de Financiamiento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Anexos de Resolución Rectoral de creación 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9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115616" y="1628800"/>
            <a:ext cx="7518211" cy="1091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E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  <a:cs typeface="Arial" panose="020B0604020202020204" pitchFamily="34" charset="0"/>
              </a:rPr>
              <a:t>Muchas gracias</a:t>
            </a:r>
            <a:endParaRPr lang="es-PE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31840" y="414908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Dra.  Antonia Castro Rodríguez</a:t>
            </a:r>
          </a:p>
          <a:p>
            <a:pPr algn="ctr"/>
            <a:r>
              <a:rPr lang="es-PE" b="1" dirty="0" smtClean="0"/>
              <a:t>Jefa de la OCCAA</a:t>
            </a:r>
            <a:endParaRPr lang="es-PE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279859"/>
            <a:ext cx="4464496" cy="110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260648"/>
            <a:ext cx="79208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E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CALIDAD DE LA EDUCACIÓN UNIVERSITARIA</a:t>
            </a:r>
            <a:endParaRPr lang="es-PE" sz="20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83568" y="1052736"/>
            <a:ext cx="748883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PE" sz="2100" b="1" i="1" dirty="0" smtClean="0">
                <a:latin typeface="Georgia" panose="02040502050405020303" pitchFamily="18" charset="0"/>
              </a:rPr>
              <a:t>Búsqueda </a:t>
            </a:r>
            <a:r>
              <a:rPr lang="es-PE" sz="2100" b="1" i="1" dirty="0">
                <a:latin typeface="Georgia" panose="02040502050405020303" pitchFamily="18" charset="0"/>
              </a:rPr>
              <a:t>de la excelencia a través </a:t>
            </a:r>
            <a:r>
              <a:rPr lang="es-PE" sz="2100" b="1" i="1" dirty="0" smtClean="0">
                <a:latin typeface="Georgia" panose="02040502050405020303" pitchFamily="18" charset="0"/>
              </a:rPr>
              <a:t>de la mejora  continua: </a:t>
            </a:r>
          </a:p>
          <a:p>
            <a:pPr algn="just">
              <a:lnSpc>
                <a:spcPct val="200000"/>
              </a:lnSpc>
            </a:pPr>
            <a:endParaRPr lang="es-PE" sz="1200" b="1" i="1" dirty="0" smtClean="0"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s-PE" sz="2100" b="1" i="1" dirty="0" smtClean="0">
                <a:solidFill>
                  <a:srgbClr val="002A7E"/>
                </a:solidFill>
                <a:latin typeface="Georgia" panose="02040502050405020303" pitchFamily="18" charset="0"/>
              </a:rPr>
              <a:t>La </a:t>
            </a:r>
            <a:r>
              <a:rPr lang="es-PE" sz="2100" b="1" i="1" dirty="0">
                <a:solidFill>
                  <a:srgbClr val="002A7E"/>
                </a:solidFill>
                <a:latin typeface="Georgia" panose="02040502050405020303" pitchFamily="18" charset="0"/>
              </a:rPr>
              <a:t>eficiencia de los </a:t>
            </a:r>
            <a:r>
              <a:rPr lang="es-PE" sz="2100" b="1" i="1" dirty="0" smtClean="0">
                <a:solidFill>
                  <a:srgbClr val="002A7E"/>
                </a:solidFill>
                <a:latin typeface="Georgia" panose="02040502050405020303" pitchFamily="18" charset="0"/>
              </a:rPr>
              <a:t>procesos.</a:t>
            </a:r>
            <a:endParaRPr lang="es-PE" sz="2100" b="1" i="1" dirty="0" smtClean="0">
              <a:solidFill>
                <a:srgbClr val="002A7E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s-PE" sz="2100" b="1" i="1" dirty="0" smtClean="0">
                <a:latin typeface="Georgia" panose="02040502050405020303" pitchFamily="18" charset="0"/>
              </a:rPr>
              <a:t>La </a:t>
            </a:r>
            <a:r>
              <a:rPr lang="es-PE" sz="2100" b="1" i="1" dirty="0">
                <a:latin typeface="Georgia" panose="02040502050405020303" pitchFamily="18" charset="0"/>
              </a:rPr>
              <a:t>eficacia de los </a:t>
            </a:r>
            <a:r>
              <a:rPr lang="es-PE" sz="2100" b="1" i="1" dirty="0" smtClean="0">
                <a:latin typeface="Georgia" panose="02040502050405020303" pitchFamily="18" charset="0"/>
              </a:rPr>
              <a:t>resultados.</a:t>
            </a:r>
            <a:endParaRPr lang="es-PE" sz="2100" b="1" i="1" dirty="0" smtClean="0"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s-PE" sz="2100" b="1" i="1" dirty="0" smtClean="0">
                <a:solidFill>
                  <a:srgbClr val="002A7E"/>
                </a:solidFill>
                <a:latin typeface="Georgia" panose="02040502050405020303" pitchFamily="18" charset="0"/>
              </a:rPr>
              <a:t>La </a:t>
            </a:r>
            <a:r>
              <a:rPr lang="es-PE" sz="2100" b="1" i="1" dirty="0">
                <a:solidFill>
                  <a:srgbClr val="002A7E"/>
                </a:solidFill>
                <a:latin typeface="Georgia" panose="02040502050405020303" pitchFamily="18" charset="0"/>
              </a:rPr>
              <a:t>congruencia y relevancia de estos procesos </a:t>
            </a:r>
            <a:r>
              <a:rPr lang="es-PE" sz="2100" b="1" i="1" dirty="0" smtClean="0">
                <a:solidFill>
                  <a:srgbClr val="002A7E"/>
                </a:solidFill>
                <a:latin typeface="Georgia" panose="02040502050405020303" pitchFamily="18" charset="0"/>
              </a:rPr>
              <a:t>y </a:t>
            </a:r>
            <a:r>
              <a:rPr lang="es-PE" sz="2100" b="1" i="1" dirty="0">
                <a:solidFill>
                  <a:srgbClr val="002A7E"/>
                </a:solidFill>
                <a:latin typeface="Georgia" panose="02040502050405020303" pitchFamily="18" charset="0"/>
              </a:rPr>
              <a:t>resultados con las demandas y expectativas sociales</a:t>
            </a:r>
            <a:r>
              <a:rPr lang="es-PE" sz="2100" b="1" i="1" dirty="0" smtClean="0">
                <a:solidFill>
                  <a:srgbClr val="002A7E"/>
                </a:solidFill>
                <a:latin typeface="Georgia" panose="02040502050405020303" pitchFamily="18" charset="0"/>
              </a:rPr>
              <a:t>.</a:t>
            </a:r>
            <a:endParaRPr lang="es-MX" sz="2100" i="1" dirty="0">
              <a:solidFill>
                <a:srgbClr val="002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3568" y="410763"/>
            <a:ext cx="8175986" cy="49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rgbClr val="C00000"/>
                </a:solidFill>
                <a:latin typeface="Georgia" pitchFamily="18" charset="0"/>
              </a:rPr>
              <a:t>SISTEMA DE ASEGURAMIENTO DE LA CALIDAD</a:t>
            </a:r>
            <a:endParaRPr lang="es-MX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31640" y="980728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sz="2000" b="1" dirty="0" smtClean="0">
                <a:latin typeface="Georgia" panose="02040502050405020303" pitchFamily="18" charset="0"/>
              </a:rPr>
              <a:t>Conjunto </a:t>
            </a:r>
            <a:r>
              <a:rPr lang="es-PE" sz="2000" b="1" dirty="0">
                <a:latin typeface="Georgia" panose="02040502050405020303" pitchFamily="18" charset="0"/>
              </a:rPr>
              <a:t>de mecanismos que tienen como principal objetivo </a:t>
            </a:r>
            <a:r>
              <a:rPr lang="es-PE" sz="2000" b="1" dirty="0" smtClean="0">
                <a:latin typeface="Georgia" panose="02040502050405020303" pitchFamily="18" charset="0"/>
              </a:rPr>
              <a:t>que </a:t>
            </a:r>
            <a:r>
              <a:rPr lang="es-PE" sz="2000" b="1" dirty="0">
                <a:latin typeface="Georgia" panose="02040502050405020303" pitchFamily="18" charset="0"/>
              </a:rPr>
              <a:t>la </a:t>
            </a:r>
            <a:r>
              <a:rPr lang="es-PE" sz="2000" b="1" dirty="0" smtClean="0">
                <a:latin typeface="Georgia" panose="02040502050405020303" pitchFamily="18" charset="0"/>
              </a:rPr>
              <a:t>universidad logre: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55288458"/>
              </p:ext>
            </p:extLst>
          </p:nvPr>
        </p:nvGraphicFramePr>
        <p:xfrm>
          <a:off x="1259632" y="2492896"/>
          <a:ext cx="734519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6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52908641"/>
              </p:ext>
            </p:extLst>
          </p:nvPr>
        </p:nvGraphicFramePr>
        <p:xfrm>
          <a:off x="467544" y="1700808"/>
          <a:ext cx="8208911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47009" y="3637750"/>
            <a:ext cx="1832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/>
              <a:t>2015</a:t>
            </a:r>
            <a:endParaRPr lang="es-PE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259632" y="4325034"/>
            <a:ext cx="1269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/>
              <a:t>2014</a:t>
            </a:r>
            <a:endParaRPr lang="es-PE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211960" y="2524834"/>
            <a:ext cx="195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/>
              <a:t>Noviembre 2015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940152" y="198884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/>
              <a:t>Febrero </a:t>
            </a:r>
            <a:r>
              <a:rPr lang="es-PE" sz="2000" dirty="0"/>
              <a:t>2016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38020" y="320320"/>
            <a:ext cx="8082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</a:rPr>
              <a:t>CRONOLOGÍA DEL </a:t>
            </a:r>
            <a:r>
              <a:rPr lang="es-PE" sz="2800" b="1" dirty="0" smtClean="0">
                <a:solidFill>
                  <a:srgbClr val="002060"/>
                </a:solidFill>
              </a:rPr>
              <a:t>LICENCIAMIENTO </a:t>
            </a:r>
            <a:r>
              <a:rPr lang="es-PE" sz="2800" b="1" dirty="0" smtClean="0">
                <a:solidFill>
                  <a:srgbClr val="002060"/>
                </a:solidFill>
              </a:rPr>
              <a:t>INSTITUCIONAL</a:t>
            </a:r>
            <a:endParaRPr lang="es-PE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lares de la reforma universitari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7" b="11840"/>
          <a:stretch/>
        </p:blipFill>
        <p:spPr bwMode="auto">
          <a:xfrm>
            <a:off x="107346" y="4653137"/>
            <a:ext cx="789635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46959752"/>
              </p:ext>
            </p:extLst>
          </p:nvPr>
        </p:nvGraphicFramePr>
        <p:xfrm>
          <a:off x="1763688" y="404664"/>
          <a:ext cx="6192688" cy="4154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46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376" y="1203332"/>
            <a:ext cx="5619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Proceso obligatorio para el funcionamiento de universidades. 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Asegurar el cumplimiento de Condiciones Básicas de Calidad (CBC).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43608" y="624223"/>
            <a:ext cx="3219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s-ES" sz="2400" b="1" dirty="0" smtClean="0">
                <a:solidFill>
                  <a:srgbClr val="C00000"/>
                </a:solidFill>
                <a:latin typeface="Georgia" pitchFamily="18" charset="0"/>
              </a:rPr>
              <a:t>LICENCIAMIENTO</a:t>
            </a:r>
            <a:endParaRPr lang="es-PE" sz="24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158623" y="4234878"/>
            <a:ext cx="5733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Proceso </a:t>
            </a:r>
            <a:r>
              <a:rPr lang="es-ES" b="1" dirty="0" smtClean="0">
                <a:latin typeface="Georgia" panose="02040502050405020303" pitchFamily="18" charset="0"/>
              </a:rPr>
              <a:t>voluntario.</a:t>
            </a:r>
            <a:endParaRPr lang="es-ES" b="1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Evaluar el cumplimiento de estándares.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Modelo de acreditación.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latin typeface="Georgia" panose="02040502050405020303" pitchFamily="18" charset="0"/>
              </a:rPr>
              <a:t>Mejora continua.</a:t>
            </a:r>
            <a:endParaRPr lang="es-PE" dirty="0"/>
          </a:p>
        </p:txBody>
      </p:sp>
      <p:pic>
        <p:nvPicPr>
          <p:cNvPr id="1026" name="Picture 2" descr="http://www.aps.edu/about-us/superintendent/superintendent-search/images/check.png/image_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6050">
            <a:off x="8419463" y="1102489"/>
            <a:ext cx="463889" cy="86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mpuspregrado.ucssvirtual.edu.pe/pluginfile.php/65/mod_forum/post/2025/ACREDITAC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25657"/>
            <a:ext cx="2331039" cy="228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6228184" y="855055"/>
            <a:ext cx="2008368" cy="1917937"/>
            <a:chOff x="5073398" y="1214898"/>
            <a:chExt cx="1666699" cy="2366401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3398" y="1214898"/>
              <a:ext cx="1666699" cy="1666699"/>
            </a:xfrm>
            <a:prstGeom prst="rect">
              <a:avLst/>
            </a:prstGeom>
          </p:spPr>
        </p:pic>
        <p:sp>
          <p:nvSpPr>
            <p:cNvPr id="2" name="1 CuadroTexto"/>
            <p:cNvSpPr txBox="1"/>
            <p:nvPr/>
          </p:nvSpPr>
          <p:spPr>
            <a:xfrm>
              <a:off x="5214756" y="2873413"/>
              <a:ext cx="14454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b="1" dirty="0" smtClean="0">
                  <a:latin typeface="Bodoni MT Black" pitchFamily="18" charset="0"/>
                </a:rPr>
                <a:t>CBC</a:t>
              </a:r>
              <a:endParaRPr lang="es-MX" sz="4000" b="1" dirty="0">
                <a:latin typeface="Bodoni MT Black" pitchFamily="18" charset="0"/>
              </a:endParaRPr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5580112" y="3532946"/>
            <a:ext cx="2810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s-ES" sz="2400" b="1" dirty="0" smtClean="0">
                <a:solidFill>
                  <a:srgbClr val="002060"/>
                </a:solidFill>
                <a:latin typeface="Georgia" pitchFamily="18" charset="0"/>
              </a:rPr>
              <a:t>ACREDITACIÓN</a:t>
            </a:r>
            <a:endParaRPr lang="es-PE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68" y="266747"/>
            <a:ext cx="7848872" cy="49795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sz="2000" b="1" dirty="0" smtClean="0">
                <a:latin typeface="Georgia" pitchFamily="18" charset="0"/>
              </a:rPr>
              <a:t>CALIDAD EDUCATIVA UNIVERSITARIA EN EL PERÚ</a:t>
            </a:r>
            <a:endParaRPr lang="es-PE" sz="2000" b="1" dirty="0">
              <a:latin typeface="Georgia" pitchFamily="18" charset="0"/>
            </a:endParaRPr>
          </a:p>
        </p:txBody>
      </p:sp>
      <p:pic>
        <p:nvPicPr>
          <p:cNvPr id="4" name="Picture 6" descr="http://www.untumbes.edu.pe/imagenes/images-enlaces/logo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2103580" cy="864096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41168"/>
            <a:ext cx="2024963" cy="88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28800"/>
            <a:ext cx="2403294" cy="106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61764532"/>
              </p:ext>
            </p:extLst>
          </p:nvPr>
        </p:nvGraphicFramePr>
        <p:xfrm>
          <a:off x="971600" y="892180"/>
          <a:ext cx="6576392" cy="5622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111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184482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hlinkClick r:id="rId2" action="ppaction://hlinkfile"/>
              </a:rPr>
              <a:t>SOLICITUD DE LICENCIAMIENTO INSTITUCIONAL</a:t>
            </a:r>
            <a:endParaRPr lang="es-MX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1520" y="476672"/>
            <a:ext cx="8640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ES" sz="2400" b="1" dirty="0" smtClean="0">
                <a:solidFill>
                  <a:srgbClr val="C00000"/>
                </a:solidFill>
                <a:latin typeface="Georgia" pitchFamily="18" charset="0"/>
              </a:rPr>
              <a:t>OBJETIVOS DEL LICENCIAMIENTO INSTITUCIONAL</a:t>
            </a:r>
            <a:endParaRPr lang="es-PE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5536" y="1676122"/>
            <a:ext cx="792088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Aft>
                <a:spcPts val="3000"/>
              </a:spcAft>
              <a:buFont typeface="+mj-lt"/>
              <a:buAutoNum type="arabicPeriod"/>
            </a:pPr>
            <a:r>
              <a:rPr lang="es-ES" sz="2400" b="1" dirty="0">
                <a:latin typeface="Georgia" pitchFamily="18" charset="0"/>
              </a:rPr>
              <a:t>Proteger a los usuarios del servicio de </a:t>
            </a:r>
            <a:r>
              <a:rPr lang="es-ES" sz="2400" b="1" dirty="0" smtClean="0">
                <a:latin typeface="Georgia" pitchFamily="18" charset="0"/>
              </a:rPr>
              <a:t>educación </a:t>
            </a:r>
            <a:r>
              <a:rPr lang="es-ES" sz="2400" b="1" dirty="0" smtClean="0">
                <a:latin typeface="Georgia" pitchFamily="18" charset="0"/>
              </a:rPr>
              <a:t>universitaria.</a:t>
            </a:r>
            <a:endParaRPr lang="es-PE" sz="2400" b="1" dirty="0">
              <a:latin typeface="Georgia" pitchFamily="18" charset="0"/>
            </a:endParaRPr>
          </a:p>
          <a:p>
            <a:pPr marL="342900" lvl="0" indent="-342900" fontAlgn="base">
              <a:spcAft>
                <a:spcPts val="3000"/>
              </a:spcAft>
              <a:buFont typeface="+mj-lt"/>
              <a:buAutoNum type="arabicPeriod"/>
            </a:pPr>
            <a:r>
              <a:rPr lang="es-ES" sz="2400" b="1" dirty="0">
                <a:solidFill>
                  <a:srgbClr val="0070C0"/>
                </a:solidFill>
                <a:latin typeface="Georgia" pitchFamily="18" charset="0"/>
              </a:rPr>
              <a:t>Contribuir </a:t>
            </a:r>
            <a:r>
              <a:rPr lang="es-ES" sz="2400" b="1" dirty="0" smtClean="0">
                <a:solidFill>
                  <a:srgbClr val="0070C0"/>
                </a:solidFill>
                <a:latin typeface="Georgia" pitchFamily="18" charset="0"/>
              </a:rPr>
              <a:t>al desarrollo </a:t>
            </a:r>
            <a:r>
              <a:rPr lang="es-ES" sz="2400" b="1" dirty="0">
                <a:solidFill>
                  <a:srgbClr val="0070C0"/>
                </a:solidFill>
                <a:latin typeface="Georgia" pitchFamily="18" charset="0"/>
              </a:rPr>
              <a:t>del sistema de información de educación </a:t>
            </a:r>
            <a:r>
              <a:rPr lang="es-ES" sz="2400" b="1" dirty="0" smtClean="0">
                <a:solidFill>
                  <a:srgbClr val="0070C0"/>
                </a:solidFill>
                <a:latin typeface="Georgia" pitchFamily="18" charset="0"/>
              </a:rPr>
              <a:t>universitaria.</a:t>
            </a:r>
            <a:endParaRPr lang="es-PE" sz="2400" b="1" dirty="0">
              <a:solidFill>
                <a:srgbClr val="0070C0"/>
              </a:solidFill>
              <a:latin typeface="Georgia" pitchFamily="18" charset="0"/>
            </a:endParaRPr>
          </a:p>
          <a:p>
            <a:pPr marL="342900" lvl="0" indent="-342900" fontAlgn="base">
              <a:spcAft>
                <a:spcPts val="3000"/>
              </a:spcAft>
              <a:buFont typeface="+mj-lt"/>
              <a:buAutoNum type="arabicPeriod"/>
            </a:pPr>
            <a:r>
              <a:rPr lang="es-ES" sz="2400" b="1" dirty="0">
                <a:latin typeface="Georgia" pitchFamily="18" charset="0"/>
              </a:rPr>
              <a:t>Asegurar la capacidad </a:t>
            </a:r>
            <a:r>
              <a:rPr lang="es-ES" sz="2400" b="1" dirty="0" smtClean="0">
                <a:latin typeface="Georgia" pitchFamily="18" charset="0"/>
              </a:rPr>
              <a:t>para </a:t>
            </a:r>
            <a:r>
              <a:rPr lang="es-ES" sz="2400" b="1" dirty="0">
                <a:latin typeface="Georgia" pitchFamily="18" charset="0"/>
              </a:rPr>
              <a:t>desarrollar nuevos programas </a:t>
            </a:r>
            <a:r>
              <a:rPr lang="es-ES" sz="2400" b="1" dirty="0" smtClean="0">
                <a:latin typeface="Georgia" pitchFamily="18" charset="0"/>
              </a:rPr>
              <a:t>educativos.</a:t>
            </a:r>
            <a:endParaRPr lang="es-PE" sz="2400" b="1" dirty="0">
              <a:latin typeface="Georgia" pitchFamily="18" charset="0"/>
            </a:endParaRPr>
          </a:p>
          <a:p>
            <a:pPr marL="342900" lvl="0" indent="-342900" fontAlgn="base">
              <a:spcAft>
                <a:spcPts val="3000"/>
              </a:spcAft>
              <a:buFont typeface="+mj-lt"/>
              <a:buAutoNum type="arabicPeriod"/>
            </a:pPr>
            <a:r>
              <a:rPr lang="es-ES" sz="2400" b="1" dirty="0">
                <a:solidFill>
                  <a:srgbClr val="0070C0"/>
                </a:solidFill>
                <a:latin typeface="Georgia" pitchFamily="18" charset="0"/>
              </a:rPr>
              <a:t>Promover la eficacia, eficiencia e innovación en la educación </a:t>
            </a:r>
            <a:r>
              <a:rPr lang="es-ES" sz="2400" b="1" dirty="0" smtClean="0">
                <a:solidFill>
                  <a:srgbClr val="0070C0"/>
                </a:solidFill>
                <a:latin typeface="Georgia" pitchFamily="18" charset="0"/>
              </a:rPr>
              <a:t>universitaria.</a:t>
            </a:r>
            <a:endParaRPr lang="es-PE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1571</TotalTime>
  <Words>676</Words>
  <Application>Microsoft Office PowerPoint</Application>
  <PresentationFormat>Presentación en pantalla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FORMATOS PARA VALIDAR Y COMPLETAR</vt:lpstr>
      <vt:lpstr>FORMATOS PARA VALIDAR Y COMPLETAR</vt:lpstr>
      <vt:lpstr>FORMATOS PARA VALIDAR Y COMPLETAR</vt:lpstr>
      <vt:lpstr>FORMATOS PARA VALIDAR Y COMPLETAR</vt:lpstr>
      <vt:lpstr>FORMATOS PARA VALIDAR Y COMPLETAR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157</cp:revision>
  <dcterms:created xsi:type="dcterms:W3CDTF">2014-04-10T02:30:28Z</dcterms:created>
  <dcterms:modified xsi:type="dcterms:W3CDTF">2016-09-09T13:54:15Z</dcterms:modified>
</cp:coreProperties>
</file>