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91939DC-48DE-4B18-B2B0-F8D9D73736F9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8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8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2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6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2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1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3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9718" y="2725168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Día Internacional de la Danza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9394" y="4267561"/>
            <a:ext cx="7766936" cy="1096899"/>
          </a:xfrm>
        </p:spPr>
        <p:txBody>
          <a:bodyPr>
            <a:normAutofit/>
          </a:bodyPr>
          <a:lstStyle/>
          <a:p>
            <a:r>
              <a:rPr lang="es-ES" dirty="0" smtClean="0"/>
              <a:t>Semana de 24 -28 de abril, 2017</a:t>
            </a:r>
            <a:br>
              <a:rPr lang="es-ES" dirty="0" smtClean="0"/>
            </a:b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 descr="https://scontent-mia1-1.xx.fbcdn.net/v/t1.0-9/11202063_104995066507675_1198705871798183212_n.jpg?oh=56c5526951ac996163c11bf5d3bc6539&amp;oe=577E3B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26" y="386513"/>
            <a:ext cx="2866426" cy="189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Promocionar y difundir la red cultural a través de la danza en la Universidad </a:t>
            </a:r>
            <a:r>
              <a:rPr lang="es-ES" dirty="0"/>
              <a:t>N</a:t>
            </a:r>
            <a:r>
              <a:rPr lang="es-ES" dirty="0" smtClean="0"/>
              <a:t>acional </a:t>
            </a:r>
            <a:r>
              <a:rPr lang="es-ES" dirty="0"/>
              <a:t>M</a:t>
            </a:r>
            <a:r>
              <a:rPr lang="es-ES" dirty="0" smtClean="0"/>
              <a:t>ayor de San Marcos.</a:t>
            </a:r>
          </a:p>
          <a:p>
            <a:r>
              <a:rPr lang="es-ES" dirty="0" smtClean="0"/>
              <a:t>Crear espacios donde los estudiantes de la E.P. de Danza puedan desarrollar los cursos prácticos y diversas danzas que se practican.</a:t>
            </a:r>
          </a:p>
          <a:p>
            <a:r>
              <a:rPr lang="es-ES" dirty="0" smtClean="0"/>
              <a:t>Dar a conocer la Escuela </a:t>
            </a:r>
            <a:r>
              <a:rPr lang="es-ES" dirty="0"/>
              <a:t>P</a:t>
            </a:r>
            <a:r>
              <a:rPr lang="es-ES" dirty="0" smtClean="0"/>
              <a:t>rofesional de Danza entre los alumnos de la Facultad de Letras y Ciencias Humanas de la U.N.M.S.M.</a:t>
            </a:r>
          </a:p>
          <a:p>
            <a:r>
              <a:rPr lang="es-ES" dirty="0"/>
              <a:t>Brindar, a los alumnos de la </a:t>
            </a:r>
            <a:r>
              <a:rPr lang="es-ES" dirty="0" smtClean="0"/>
              <a:t>E.P</a:t>
            </a:r>
            <a:r>
              <a:rPr lang="es-ES" dirty="0"/>
              <a:t>. de </a:t>
            </a:r>
            <a:r>
              <a:rPr lang="es-ES" dirty="0" smtClean="0"/>
              <a:t>Danza </a:t>
            </a:r>
            <a:r>
              <a:rPr lang="es-ES" dirty="0"/>
              <a:t>en </a:t>
            </a:r>
            <a:r>
              <a:rPr lang="es-ES" dirty="0" smtClean="0"/>
              <a:t>específico </a:t>
            </a:r>
            <a:r>
              <a:rPr lang="es-ES" dirty="0"/>
              <a:t>y a la comunidad </a:t>
            </a:r>
            <a:r>
              <a:rPr lang="es-ES" dirty="0" smtClean="0"/>
              <a:t>Sanmarquina </a:t>
            </a:r>
            <a:r>
              <a:rPr lang="es-ES" dirty="0"/>
              <a:t>en general, la oportunidad de participar de  una celebración mundial que invita a todo </a:t>
            </a:r>
            <a:r>
              <a:rPr lang="es-ES" dirty="0" smtClean="0"/>
              <a:t>público </a:t>
            </a:r>
            <a:r>
              <a:rPr lang="es-ES" dirty="0"/>
              <a:t>a formar parte de ella, como lo es el </a:t>
            </a:r>
            <a:r>
              <a:rPr lang="es-ES" dirty="0" smtClean="0"/>
              <a:t>Día </a:t>
            </a:r>
            <a:r>
              <a:rPr lang="es-ES" dirty="0"/>
              <a:t>internacional de la </a:t>
            </a:r>
            <a:r>
              <a:rPr lang="es-ES" dirty="0" smtClean="0"/>
              <a:t>Danza</a:t>
            </a:r>
            <a:r>
              <a:rPr lang="es-ES" dirty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68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 Y FUNDAMENTACIÓN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necesidad de difundir y fomentar la danza en el panorama actual, debido a la creciente influencia de las carreras de artes escénicas. El compromiso de los estudiantes de la E.P. de Danza con el desarrollo profesional de la carrera en el país y su difusión.</a:t>
            </a:r>
          </a:p>
          <a:p>
            <a:r>
              <a:rPr lang="es-ES" dirty="0" smtClean="0"/>
              <a:t>Como carrera practico- teórico, los estudiantes de la E.P. de </a:t>
            </a:r>
            <a:r>
              <a:rPr lang="es-ES" dirty="0"/>
              <a:t>D</a:t>
            </a:r>
            <a:r>
              <a:rPr lang="es-ES" dirty="0" smtClean="0"/>
              <a:t>anza necesitan tener espacios donde puedan desempañarse como bailarines ante un publico crítico cercano a ellos, al igual que puedan participar en el área de organización de eventos artísticos. En este proyectos los alumnos podrán participar en ambos aspectos.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62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IMPACTO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GENERAR UNA VENTANA PARA LA DIFUSIÓN DE LOS TRABAJOS Y CREACIONES DE LOS ESTUDIANTES DE LA E.P. DE DANZA, ACOMPAÑADOS DE ALGUNOS GRUPOS INVITADOS, CON LA ORGANIZACIÓN RESPECTIVA PARA UN EVENTO QUE CELEBRA LA DANZA DENTRO DE LA COMUNIDAD UNIVERSITARIA.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178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CEDAN celebra el Día Internacional de la Danza el viernes 29 de abril del presente año junto con todos los estudiantes de la facultad de Letras y Ciencias Humanas e invitados a través de la presentación de diversos números de danza de los estudiantes de la E.A.P. de danza y grupos invitados. </a:t>
            </a:r>
          </a:p>
          <a:p>
            <a:r>
              <a:rPr lang="es-ES" dirty="0" smtClean="0"/>
              <a:t>Junto a las presentaciones artísticas se hará una muestra fotográfica de las clases, trabajos y funciones de los estudiantes de E.A.P. de danza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15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Celebrar anualmente el día internacional de la danza en nuestra facultad y en toda la Universidad, siendo una actividad incorporada en el cronograma de la E.A.P de danza </a:t>
            </a:r>
          </a:p>
          <a:p>
            <a:r>
              <a:rPr lang="es-ES" dirty="0" smtClean="0"/>
              <a:t>Crear un espacio permanente donde los alumnos de la E.A.P. de danza puedan compartir sus trabajos y lo aprendido en clases. </a:t>
            </a:r>
          </a:p>
          <a:p>
            <a:r>
              <a:rPr lang="es-ES" dirty="0" smtClean="0"/>
              <a:t>Esta primer proyecto de pie a distintas actividades organizadas en conjunto de la E.A.P. de danza con el CEDAN.</a:t>
            </a:r>
          </a:p>
          <a:p>
            <a:r>
              <a:rPr lang="es-ES" dirty="0" smtClean="0"/>
              <a:t>Informar y dar a conocer a la comunidad sanmarquina lo que se busca y se trabaja en la carrera de danza.</a:t>
            </a:r>
          </a:p>
          <a:p>
            <a:r>
              <a:rPr lang="es-ES" dirty="0" smtClean="0"/>
              <a:t>Promover y difundir las expresiones artísticas en diferentes espacios de la UNMSM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694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Organización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smtClean="0"/>
              <a:t>La Semana por el Día Internacional de la Danza está planteada como actividades organizadas por los mismos estudiantes de la E.P. de Danza.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Para una organización más eficaz nos hemos organizado en comisiones de trabajo.</a:t>
            </a:r>
            <a:endParaRPr lang="es-ES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00301"/>
              </p:ext>
            </p:extLst>
          </p:nvPr>
        </p:nvGraphicFramePr>
        <p:xfrm>
          <a:off x="4632159" y="305602"/>
          <a:ext cx="6773778" cy="6252890"/>
        </p:xfrm>
        <a:graphic>
          <a:graphicData uri="http://schemas.openxmlformats.org/drawingml/2006/table">
            <a:tbl>
              <a:tblPr/>
              <a:tblGrid>
                <a:gridCol w="2031400"/>
                <a:gridCol w="2066007"/>
                <a:gridCol w="2676371"/>
              </a:tblGrid>
              <a:tr h="3671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rgbClr val="7030A0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por el Día Internacional de la Danza</a:t>
                      </a:r>
                      <a:endParaRPr lang="es-E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Comisiones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Encargados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Tareas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373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Actividades Pro fondos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Camila Romero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Manuela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Verástegui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Armar el presupuesto.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Organización de actividades Pro-fondos.</a:t>
                      </a: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Comunicación y Publicidad</a:t>
                      </a:r>
                      <a:b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(Películas &amp; Fotografía)</a:t>
                      </a:r>
                      <a:b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Sofía Herrera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Jesús Delgado 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Giuliana</a:t>
                      </a: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Astete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Giuseppe Lagos*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Creación y difusión de la celebración (semana de la danza) a través de afiches y en redes sociales.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Proyección de Películas.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(Gestión de espacios y equipos).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Exposición Fotográfica.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(Gestión de espacios)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Inauguración</a:t>
                      </a:r>
                      <a:b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Carlos Estrada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Cristina Larreche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Coordinación de Espacio y gestión de equipos necesarios para presentación.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Gestión de Espacios para clases y Ensayo General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Roxana Chávez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Sandra Izquierdo</a:t>
                      </a:r>
                      <a:b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Melisa Zagastizábal</a:t>
                      </a: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Coordinación de Espacio y gestión de equipos necesarios para clases.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Organización de clases a dictar.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Pre-Inscripciones de asistentes.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4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Día Central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Jenifer Ñontol</a:t>
                      </a:r>
                      <a:b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Melisa Zagastizábal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-Coordinación de Espacio y gestión de equipos necesarios para presentación. 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-Programa de números a presentar.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Flashmob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Cristina Larreche </a:t>
                      </a:r>
                      <a:b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Tulsy Santa Cruz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Angellina Miladi*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Coordinación de Espacio y gestión de equipos necesarios para ensayo.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Montaje de </a:t>
                      </a:r>
                      <a:r>
                        <a:rPr lang="es-ES" sz="11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Flashmob</a:t>
                      </a: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Gestión de usos de espacios.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91" marR="2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Cronograma de Trabajo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83390"/>
              </p:ext>
            </p:extLst>
          </p:nvPr>
        </p:nvGraphicFramePr>
        <p:xfrm>
          <a:off x="4269423" y="1133063"/>
          <a:ext cx="7220211" cy="4714202"/>
        </p:xfrm>
        <a:graphic>
          <a:graphicData uri="http://schemas.openxmlformats.org/drawingml/2006/table">
            <a:tbl>
              <a:tblPr firstRow="1" firstCol="1" bandRow="1"/>
              <a:tblGrid>
                <a:gridCol w="1407497"/>
                <a:gridCol w="1050684"/>
                <a:gridCol w="1224769"/>
                <a:gridCol w="1050684"/>
                <a:gridCol w="1224769"/>
                <a:gridCol w="703748"/>
                <a:gridCol w="558060"/>
              </a:tblGrid>
              <a:tr h="541783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Abril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4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Presentación de proyecto a la EP.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Propuestas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números</a:t>
                      </a:r>
                      <a:b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Día Central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b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Cierre de programa de Día Central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819"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 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ES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 b="1">
                          <a:solidFill>
                            <a:srgbClr val="1F4E7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Inauguración</a:t>
                      </a:r>
                      <a:endParaRPr lang="es-ES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ES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s-ES" sz="105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 b="1" dirty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Ensayo General</a:t>
                      </a:r>
                      <a:endParaRPr lang="es-E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E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" sz="105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Día Central</a:t>
                      </a:r>
                      <a:endParaRPr lang="es-E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adro de texto 1"/>
          <p:cNvSpPr txBox="1"/>
          <p:nvPr/>
        </p:nvSpPr>
        <p:spPr>
          <a:xfrm>
            <a:off x="4417323" y="5157047"/>
            <a:ext cx="4426207" cy="27089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50" b="1" dirty="0">
                <a:ln>
                  <a:noFill/>
                </a:ln>
                <a:solidFill>
                  <a:srgbClr val="7030A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highlight>
                  <a:srgbClr val="D3D3D3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Semana por el día internacional de la Danza</a:t>
            </a:r>
            <a:endParaRPr lang="es-ES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68788" y="1783905"/>
            <a:ext cx="23705210" cy="54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</TotalTime>
  <Words>668</Words>
  <Application>Microsoft Office PowerPoint</Application>
  <PresentationFormat>Panorámica</PresentationFormat>
  <Paragraphs>107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Tahoma</vt:lpstr>
      <vt:lpstr>Times New Roman</vt:lpstr>
      <vt:lpstr>Retrospección</vt:lpstr>
      <vt:lpstr>Día Internacional de la Danza</vt:lpstr>
      <vt:lpstr>OBJETIVOS </vt:lpstr>
      <vt:lpstr>JUSTIFICACIÓN Y FUNDAMENTACIÓN </vt:lpstr>
      <vt:lpstr>IMPACTO</vt:lpstr>
      <vt:lpstr>DESCRIPCIÓN </vt:lpstr>
      <vt:lpstr>METAS </vt:lpstr>
      <vt:lpstr>Organización</vt:lpstr>
      <vt:lpstr>Cronograma de Trabajo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Dìa Internacional de la Danza</dc:title>
  <dc:creator>Tania Melisa Zagastizábal Aldama</dc:creator>
  <cp:lastModifiedBy>Danza</cp:lastModifiedBy>
  <cp:revision>22</cp:revision>
  <dcterms:created xsi:type="dcterms:W3CDTF">2016-04-11T15:44:06Z</dcterms:created>
  <dcterms:modified xsi:type="dcterms:W3CDTF">2017-04-21T15:51:18Z</dcterms:modified>
</cp:coreProperties>
</file>